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2" r:id="rId4"/>
    <p:sldId id="262" r:id="rId5"/>
    <p:sldId id="269" r:id="rId6"/>
    <p:sldId id="274" r:id="rId7"/>
    <p:sldId id="275" r:id="rId8"/>
    <p:sldId id="273" r:id="rId9"/>
    <p:sldId id="268" r:id="rId10"/>
    <p:sldId id="260" r:id="rId11"/>
  </p:sldIdLst>
  <p:sldSz cx="9144000" cy="6858000" type="screen4x3"/>
  <p:notesSz cx="6858000" cy="9144000"/>
  <p:embeddedFontLs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Open Sans Semibold" panose="020B0604020202020204" charset="0"/>
      <p:bold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A2D"/>
    <a:srgbClr val="C819D5"/>
    <a:srgbClr val="E4D40A"/>
    <a:srgbClr val="00CC00"/>
    <a:srgbClr val="034EA2"/>
    <a:srgbClr val="023093"/>
    <a:srgbClr val="02308C"/>
    <a:srgbClr val="023088"/>
    <a:srgbClr val="0C4DA2"/>
    <a:srgbClr val="0C4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6" autoAdjust="0"/>
    <p:restoredTop sz="86396" autoAdjust="0"/>
  </p:normalViewPr>
  <p:slideViewPr>
    <p:cSldViewPr>
      <p:cViewPr varScale="1">
        <p:scale>
          <a:sx n="101" d="100"/>
          <a:sy n="101" d="100"/>
        </p:scale>
        <p:origin x="-18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C88B1-C4D8-4A97-B324-02500D07297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A586F89-FD3A-41CA-80A3-59EA02F44228}">
      <dgm:prSet phldrT="[Text]" custT="1"/>
      <dgm:spPr/>
      <dgm:t>
        <a:bodyPr/>
        <a:lstStyle/>
        <a:p>
          <a:pPr marL="0" marR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WHAT</a:t>
          </a:r>
        </a:p>
        <a:p>
          <a:pPr marL="0" marR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 smtClean="0"/>
            <a:t>HOW</a:t>
          </a:r>
          <a:r>
            <a:rPr lang="en-US" sz="1600" b="1" dirty="0" smtClean="0"/>
            <a:t> </a:t>
          </a:r>
          <a:r>
            <a:rPr lang="es-ES" sz="1600" b="1" dirty="0" smtClean="0"/>
            <a:t>&amp; </a:t>
          </a:r>
          <a:r>
            <a:rPr lang="en-US" sz="2000" b="1" dirty="0" smtClean="0"/>
            <a:t>WHEN</a:t>
          </a:r>
          <a:endParaRPr lang="en-IE" sz="2000" b="1" dirty="0"/>
        </a:p>
      </dgm:t>
    </dgm:pt>
    <dgm:pt modelId="{CDD9B57D-5397-4B21-A209-B94395008AF6}" type="parTrans" cxnId="{FD77A2F8-EC95-460A-9BFC-CDEFD769B98C}">
      <dgm:prSet/>
      <dgm:spPr/>
      <dgm:t>
        <a:bodyPr/>
        <a:lstStyle/>
        <a:p>
          <a:endParaRPr lang="en-IE"/>
        </a:p>
      </dgm:t>
    </dgm:pt>
    <dgm:pt modelId="{65010D4F-E422-4AD3-B06F-77A6B5E19A46}" type="sibTrans" cxnId="{FD77A2F8-EC95-460A-9BFC-CDEFD769B98C}">
      <dgm:prSet/>
      <dgm:spPr/>
      <dgm:t>
        <a:bodyPr/>
        <a:lstStyle/>
        <a:p>
          <a:endParaRPr lang="en-IE"/>
        </a:p>
      </dgm:t>
    </dgm:pt>
    <dgm:pt modelId="{BA250D8E-6CBE-45E8-94FB-36E7EA0873B2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s-ES" sz="2000" b="1" dirty="0" smtClean="0"/>
            <a:t>CALL FOR INTEREST</a:t>
          </a:r>
        </a:p>
        <a:p>
          <a:pPr>
            <a:spcAft>
              <a:spcPts val="0"/>
            </a:spcAft>
          </a:pPr>
          <a:r>
            <a:rPr lang="es-ES" sz="2000" b="1" dirty="0" smtClean="0"/>
            <a:t>Lead Office</a:t>
          </a:r>
          <a:endParaRPr lang="en-IE" sz="2000" b="1" dirty="0"/>
        </a:p>
      </dgm:t>
    </dgm:pt>
    <dgm:pt modelId="{5C828FB1-4DAF-4BCF-B2E7-7A6CD23D5B8C}" type="parTrans" cxnId="{43D0D5F7-84D2-4E87-9F39-1D9A3A6F9D1B}">
      <dgm:prSet/>
      <dgm:spPr/>
      <dgm:t>
        <a:bodyPr/>
        <a:lstStyle/>
        <a:p>
          <a:endParaRPr lang="en-IE"/>
        </a:p>
      </dgm:t>
    </dgm:pt>
    <dgm:pt modelId="{0120EAC4-BA32-42BE-B05B-BFE87997E0FB}" type="sibTrans" cxnId="{43D0D5F7-84D2-4E87-9F39-1D9A3A6F9D1B}">
      <dgm:prSet/>
      <dgm:spPr/>
      <dgm:t>
        <a:bodyPr/>
        <a:lstStyle/>
        <a:p>
          <a:endParaRPr lang="en-IE"/>
        </a:p>
      </dgm:t>
    </dgm:pt>
    <dgm:pt modelId="{0DDA62A7-129E-4F02-A6E7-2BEC6C452B0B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s-ES" sz="1800" dirty="0" smtClean="0"/>
            <a:t>Publication of </a:t>
          </a:r>
          <a:r>
            <a:rPr lang="es-ES" sz="1800" dirty="0" err="1" smtClean="0"/>
            <a:t>call</a:t>
          </a:r>
          <a:r>
            <a:rPr lang="es-ES" sz="1800" dirty="0" smtClean="0"/>
            <a:t> </a:t>
          </a:r>
          <a:r>
            <a:rPr lang="es-ES" sz="1800" dirty="0" err="1" smtClean="0"/>
            <a:t>for</a:t>
          </a:r>
          <a:r>
            <a:rPr lang="es-ES" sz="1800" dirty="0" smtClean="0"/>
            <a:t> </a:t>
          </a:r>
          <a:r>
            <a:rPr lang="es-ES" sz="1800" dirty="0" err="1" smtClean="0"/>
            <a:t>interest</a:t>
          </a:r>
          <a:r>
            <a:rPr lang="es-ES" sz="1800" dirty="0" smtClean="0"/>
            <a:t>:      </a:t>
          </a:r>
          <a:r>
            <a:rPr lang="es-ES" sz="1800" b="1" dirty="0" smtClean="0"/>
            <a:t> </a:t>
          </a:r>
          <a:r>
            <a:rPr lang="es-ES" sz="1800" b="1" dirty="0" err="1" smtClean="0"/>
            <a:t>Profiles</a:t>
          </a:r>
          <a:r>
            <a:rPr lang="es-ES" sz="1800" b="1" dirty="0" smtClean="0"/>
            <a:t>              Roles              </a:t>
          </a:r>
          <a:r>
            <a:rPr lang="es-ES" sz="1800" b="1" dirty="0" err="1" smtClean="0"/>
            <a:t>Responsibilities</a:t>
          </a:r>
          <a:endParaRPr lang="en-IE" sz="1800" b="1" dirty="0"/>
        </a:p>
      </dgm:t>
    </dgm:pt>
    <dgm:pt modelId="{88A4FEFA-AFFD-4E85-97DD-1801710FCA22}" type="parTrans" cxnId="{322600C7-27A4-47FF-B587-A5FBA9A39539}">
      <dgm:prSet/>
      <dgm:spPr/>
      <dgm:t>
        <a:bodyPr/>
        <a:lstStyle/>
        <a:p>
          <a:endParaRPr lang="en-IE"/>
        </a:p>
      </dgm:t>
    </dgm:pt>
    <dgm:pt modelId="{7C2F7D8D-B63B-49F9-977A-17CF4837AB8D}" type="sibTrans" cxnId="{322600C7-27A4-47FF-B587-A5FBA9A39539}">
      <dgm:prSet/>
      <dgm:spPr/>
      <dgm:t>
        <a:bodyPr/>
        <a:lstStyle/>
        <a:p>
          <a:endParaRPr lang="en-IE"/>
        </a:p>
      </dgm:t>
    </dgm:pt>
    <dgm:pt modelId="{E1E499C8-C563-440B-9389-418147B88409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es-ES" sz="2000" b="1" smtClean="0"/>
            <a:t>CALL </a:t>
          </a:r>
          <a:r>
            <a:rPr lang="es-ES" sz="2000" b="1" dirty="0" smtClean="0"/>
            <a:t>FOR INTEREST</a:t>
          </a:r>
        </a:p>
        <a:p>
          <a:pPr>
            <a:spcAft>
              <a:spcPts val="0"/>
            </a:spcAft>
          </a:pPr>
          <a:r>
            <a:rPr lang="es-ES" sz="2000" b="1" dirty="0" smtClean="0"/>
            <a:t>TM5 </a:t>
          </a:r>
          <a:r>
            <a:rPr lang="es-ES" sz="2000" b="1" dirty="0" err="1" smtClean="0"/>
            <a:t>partners</a:t>
          </a:r>
          <a:endParaRPr lang="en-IE" sz="2000" b="1" dirty="0"/>
        </a:p>
      </dgm:t>
    </dgm:pt>
    <dgm:pt modelId="{B06D2554-7096-4934-8A32-9E3D8B3D80C7}" type="parTrans" cxnId="{63567B9E-8D98-4532-939F-C71E8536F346}">
      <dgm:prSet/>
      <dgm:spPr/>
      <dgm:t>
        <a:bodyPr/>
        <a:lstStyle/>
        <a:p>
          <a:endParaRPr lang="en-IE"/>
        </a:p>
      </dgm:t>
    </dgm:pt>
    <dgm:pt modelId="{F46C4DD2-D2ED-452A-9CD0-893536A8C66E}" type="sibTrans" cxnId="{63567B9E-8D98-4532-939F-C71E8536F346}">
      <dgm:prSet/>
      <dgm:spPr/>
      <dgm:t>
        <a:bodyPr/>
        <a:lstStyle/>
        <a:p>
          <a:endParaRPr lang="en-IE"/>
        </a:p>
      </dgm:t>
    </dgm:pt>
    <dgm:pt modelId="{88BB78C4-E7BA-41A1-AE57-5D17C5109E14}">
      <dgm:prSet phldrT="[Text]" custT="1"/>
      <dgm:spPr/>
      <dgm:t>
        <a:bodyPr/>
        <a:lstStyle/>
        <a:p>
          <a:r>
            <a:rPr lang="es-ES" sz="1800" dirty="0" err="1" smtClean="0"/>
            <a:t>Each</a:t>
          </a:r>
          <a:r>
            <a:rPr lang="es-ES" sz="1800" dirty="0" smtClean="0"/>
            <a:t> </a:t>
          </a:r>
          <a:r>
            <a:rPr lang="es-ES" sz="1800" dirty="0" err="1" smtClean="0"/>
            <a:t>partner</a:t>
          </a:r>
          <a:r>
            <a:rPr lang="es-ES" sz="1800" dirty="0" smtClean="0"/>
            <a:t> office can open </a:t>
          </a:r>
          <a:r>
            <a:rPr lang="es-ES" sz="1800" dirty="0" err="1" smtClean="0"/>
            <a:t>the</a:t>
          </a:r>
          <a:r>
            <a:rPr lang="es-ES" sz="1800" dirty="0" smtClean="0"/>
            <a:t> </a:t>
          </a:r>
          <a:r>
            <a:rPr lang="es-ES" sz="1800" dirty="0" err="1" smtClean="0"/>
            <a:t>possibility</a:t>
          </a:r>
          <a:r>
            <a:rPr lang="es-ES" sz="1800" dirty="0" smtClean="0"/>
            <a:t> to </a:t>
          </a:r>
          <a:r>
            <a:rPr lang="es-ES" sz="1800" dirty="0" err="1" smtClean="0"/>
            <a:t>their</a:t>
          </a:r>
          <a:r>
            <a:rPr lang="es-ES" sz="1800" dirty="0" smtClean="0"/>
            <a:t> UA                 </a:t>
          </a:r>
          <a:r>
            <a:rPr lang="es-ES" sz="1800" b="1" dirty="0" err="1" smtClean="0"/>
            <a:t>Profiles</a:t>
          </a:r>
          <a:r>
            <a:rPr lang="es-ES" sz="1800" dirty="0" smtClean="0"/>
            <a:t>              </a:t>
          </a:r>
          <a:r>
            <a:rPr lang="es-ES" sz="1800" b="1" dirty="0" smtClean="0"/>
            <a:t>Roles        </a:t>
          </a:r>
          <a:r>
            <a:rPr lang="es-ES" sz="1800" b="1" dirty="0" err="1" smtClean="0"/>
            <a:t>Responsibilities</a:t>
          </a:r>
          <a:endParaRPr lang="en-IE" sz="1800" b="1" dirty="0"/>
        </a:p>
      </dgm:t>
    </dgm:pt>
    <dgm:pt modelId="{50073F37-7CE2-4AF6-B545-F22CF1E8E58B}" type="parTrans" cxnId="{AB23C3DD-4F96-4639-8F2C-6217406F5591}">
      <dgm:prSet/>
      <dgm:spPr/>
      <dgm:t>
        <a:bodyPr/>
        <a:lstStyle/>
        <a:p>
          <a:endParaRPr lang="en-IE"/>
        </a:p>
      </dgm:t>
    </dgm:pt>
    <dgm:pt modelId="{6E36ECE8-BC8D-49C7-8EFD-67CB22116E96}" type="sibTrans" cxnId="{AB23C3DD-4F96-4639-8F2C-6217406F5591}">
      <dgm:prSet/>
      <dgm:spPr/>
      <dgm:t>
        <a:bodyPr/>
        <a:lstStyle/>
        <a:p>
          <a:endParaRPr lang="en-IE"/>
        </a:p>
      </dgm:t>
    </dgm:pt>
    <dgm:pt modelId="{AEDAE06C-EB0D-4A80-BD89-8D6846E7CC57}">
      <dgm:prSet phldrT="[Text]" custT="1"/>
      <dgm:spPr/>
      <dgm:t>
        <a:bodyPr/>
        <a:lstStyle/>
        <a:p>
          <a:r>
            <a:rPr lang="es-ES" sz="1800" dirty="0" err="1" smtClean="0"/>
            <a:t>Definition</a:t>
          </a:r>
          <a:r>
            <a:rPr lang="es-ES" sz="1800" dirty="0" smtClean="0"/>
            <a:t> of </a:t>
          </a:r>
          <a:r>
            <a:rPr lang="es-ES" sz="1800" dirty="0" err="1" smtClean="0"/>
            <a:t>the</a:t>
          </a:r>
          <a:r>
            <a:rPr lang="es-ES" sz="1800" dirty="0" smtClean="0"/>
            <a:t> </a:t>
          </a:r>
          <a:r>
            <a:rPr lang="es-ES" sz="1800" b="1" dirty="0" err="1" smtClean="0"/>
            <a:t>terms</a:t>
          </a:r>
          <a:r>
            <a:rPr lang="es-ES" sz="1800" b="1" dirty="0" smtClean="0"/>
            <a:t> of </a:t>
          </a:r>
          <a:r>
            <a:rPr lang="es-ES" sz="1800" b="1" dirty="0" err="1" smtClean="0"/>
            <a:t>the</a:t>
          </a:r>
          <a:r>
            <a:rPr lang="es-ES" sz="1800" b="1" dirty="0" smtClean="0"/>
            <a:t> UA </a:t>
          </a:r>
          <a:r>
            <a:rPr lang="es-ES" sz="1800" b="1" dirty="0" err="1" smtClean="0"/>
            <a:t>involvement</a:t>
          </a:r>
          <a:r>
            <a:rPr lang="es-ES" sz="1800" dirty="0" smtClean="0"/>
            <a:t> in </a:t>
          </a:r>
          <a:r>
            <a:rPr lang="es-ES" sz="1800" dirty="0" err="1" smtClean="0"/>
            <a:t>the</a:t>
          </a:r>
          <a:r>
            <a:rPr lang="es-ES" sz="1800" dirty="0" smtClean="0"/>
            <a:t> </a:t>
          </a:r>
          <a:r>
            <a:rPr lang="es-ES" sz="1800" dirty="0" err="1" smtClean="0"/>
            <a:t>project</a:t>
          </a:r>
          <a:r>
            <a:rPr lang="es-ES" sz="1800" dirty="0" smtClean="0"/>
            <a:t> </a:t>
          </a:r>
          <a:r>
            <a:rPr lang="es-ES" sz="1800" dirty="0" err="1" smtClean="0"/>
            <a:t>by</a:t>
          </a:r>
          <a:r>
            <a:rPr lang="es-ES" sz="1800" dirty="0" smtClean="0"/>
            <a:t> </a:t>
          </a:r>
          <a:r>
            <a:rPr lang="es-ES" sz="1800" dirty="0" err="1" smtClean="0"/>
            <a:t>the</a:t>
          </a:r>
          <a:r>
            <a:rPr lang="es-ES" sz="1800" dirty="0" smtClean="0"/>
            <a:t> Project Lead Office</a:t>
          </a:r>
          <a:endParaRPr lang="en-IE" sz="1800" dirty="0"/>
        </a:p>
      </dgm:t>
    </dgm:pt>
    <dgm:pt modelId="{B93974D1-B191-4760-A639-9970D63627D0}" type="sibTrans" cxnId="{DF86C120-9FD3-41EB-BA3F-849D6374B5D3}">
      <dgm:prSet/>
      <dgm:spPr/>
      <dgm:t>
        <a:bodyPr/>
        <a:lstStyle/>
        <a:p>
          <a:endParaRPr lang="en-IE"/>
        </a:p>
      </dgm:t>
    </dgm:pt>
    <dgm:pt modelId="{52830DAD-28DF-49F1-AEF7-63A94E28BFA9}" type="parTrans" cxnId="{DF86C120-9FD3-41EB-BA3F-849D6374B5D3}">
      <dgm:prSet/>
      <dgm:spPr/>
      <dgm:t>
        <a:bodyPr/>
        <a:lstStyle/>
        <a:p>
          <a:endParaRPr lang="en-IE"/>
        </a:p>
      </dgm:t>
    </dgm:pt>
    <dgm:pt modelId="{A9B1CC28-A8E7-46BE-8A92-38331CB6BF8B}" type="pres">
      <dgm:prSet presAssocID="{442C88B1-C4D8-4A97-B324-02500D072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8DD8112-88F2-4EC1-84AD-B4807A71490D}" type="pres">
      <dgm:prSet presAssocID="{442C88B1-C4D8-4A97-B324-02500D07297A}" presName="tSp" presStyleCnt="0"/>
      <dgm:spPr/>
    </dgm:pt>
    <dgm:pt modelId="{DD33549E-777D-4363-9479-105C8F59A253}" type="pres">
      <dgm:prSet presAssocID="{442C88B1-C4D8-4A97-B324-02500D07297A}" presName="bSp" presStyleCnt="0"/>
      <dgm:spPr/>
    </dgm:pt>
    <dgm:pt modelId="{6EED691D-D3A2-4FFE-8D72-0CE6138210D2}" type="pres">
      <dgm:prSet presAssocID="{442C88B1-C4D8-4A97-B324-02500D07297A}" presName="process" presStyleCnt="0"/>
      <dgm:spPr/>
    </dgm:pt>
    <dgm:pt modelId="{78EA23EB-F33D-4A1C-9F11-8FDCE8C30EF1}" type="pres">
      <dgm:prSet presAssocID="{6A586F89-FD3A-41CA-80A3-59EA02F44228}" presName="composite1" presStyleCnt="0"/>
      <dgm:spPr/>
    </dgm:pt>
    <dgm:pt modelId="{9B2E0B2C-88AD-4B8B-A96B-26612766FD52}" type="pres">
      <dgm:prSet presAssocID="{6A586F89-FD3A-41CA-80A3-59EA02F44228}" presName="dummyNode1" presStyleLbl="node1" presStyleIdx="0" presStyleCnt="3"/>
      <dgm:spPr/>
    </dgm:pt>
    <dgm:pt modelId="{87FB2A7E-1120-4649-A6E6-5019C63596A1}" type="pres">
      <dgm:prSet presAssocID="{6A586F89-FD3A-41CA-80A3-59EA02F44228}" presName="childNode1" presStyleLbl="bgAcc1" presStyleIdx="0" presStyleCnt="3" custScaleX="144670" custScaleY="13913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FA0C6A1-29E3-49FB-922E-A59A9F2C9578}" type="pres">
      <dgm:prSet presAssocID="{6A586F89-FD3A-41CA-80A3-59EA02F4422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17CA862-7310-4550-B179-4032D11B0AB1}" type="pres">
      <dgm:prSet presAssocID="{6A586F89-FD3A-41CA-80A3-59EA02F44228}" presName="parentNode1" presStyleLbl="node1" presStyleIdx="0" presStyleCnt="3" custScaleX="116508" custScaleY="126949" custLinFactNeighborX="15191" custLinFactNeighborY="27225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A0AD8C9-DD37-49EF-A2EC-B5B0BD4F053C}" type="pres">
      <dgm:prSet presAssocID="{6A586F89-FD3A-41CA-80A3-59EA02F44228}" presName="connSite1" presStyleCnt="0"/>
      <dgm:spPr/>
    </dgm:pt>
    <dgm:pt modelId="{E644D520-CC17-4C18-9F29-C7361C1C520E}" type="pres">
      <dgm:prSet presAssocID="{65010D4F-E422-4AD3-B06F-77A6B5E19A46}" presName="Name9" presStyleLbl="sibTrans2D1" presStyleIdx="0" presStyleCnt="2" custAng="434851" custLinFactNeighborX="-2881" custLinFactNeighborY="6400"/>
      <dgm:spPr/>
      <dgm:t>
        <a:bodyPr/>
        <a:lstStyle/>
        <a:p>
          <a:endParaRPr lang="en-IE"/>
        </a:p>
      </dgm:t>
    </dgm:pt>
    <dgm:pt modelId="{5146BA3A-0E84-4519-937F-6D0F37C97B3E}" type="pres">
      <dgm:prSet presAssocID="{BA250D8E-6CBE-45E8-94FB-36E7EA0873B2}" presName="composite2" presStyleCnt="0"/>
      <dgm:spPr/>
    </dgm:pt>
    <dgm:pt modelId="{6583C232-50D2-456E-98FB-08B616CF620E}" type="pres">
      <dgm:prSet presAssocID="{BA250D8E-6CBE-45E8-94FB-36E7EA0873B2}" presName="dummyNode2" presStyleLbl="node1" presStyleIdx="0" presStyleCnt="3"/>
      <dgm:spPr/>
    </dgm:pt>
    <dgm:pt modelId="{2A5431F3-EA6A-4759-99F7-DDE5FC548605}" type="pres">
      <dgm:prSet presAssocID="{BA250D8E-6CBE-45E8-94FB-36E7EA0873B2}" presName="childNode2" presStyleLbl="bgAcc1" presStyleIdx="1" presStyleCnt="3" custScaleX="143160" custScaleY="17260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D33A56B-8172-499F-96A0-D6BBB7E6E3B8}" type="pres">
      <dgm:prSet presAssocID="{BA250D8E-6CBE-45E8-94FB-36E7EA0873B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6A9AC38-4273-4174-9024-F2A48C82CD7A}" type="pres">
      <dgm:prSet presAssocID="{BA250D8E-6CBE-45E8-94FB-36E7EA0873B2}" presName="parentNode2" presStyleLbl="node1" presStyleIdx="1" presStyleCnt="3" custScaleX="158165" custScaleY="115724" custLinFactNeighborX="11371" custLinFactNeighborY="-44097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A2FA921-A3DA-4151-BB54-8D073151192C}" type="pres">
      <dgm:prSet presAssocID="{BA250D8E-6CBE-45E8-94FB-36E7EA0873B2}" presName="connSite2" presStyleCnt="0"/>
      <dgm:spPr/>
    </dgm:pt>
    <dgm:pt modelId="{19C79B20-40B3-407B-A234-B399D64F3B3A}" type="pres">
      <dgm:prSet presAssocID="{0120EAC4-BA32-42BE-B05B-BFE87997E0FB}" presName="Name18" presStyleLbl="sibTrans2D1" presStyleIdx="1" presStyleCnt="2"/>
      <dgm:spPr/>
      <dgm:t>
        <a:bodyPr/>
        <a:lstStyle/>
        <a:p>
          <a:endParaRPr lang="en-IE"/>
        </a:p>
      </dgm:t>
    </dgm:pt>
    <dgm:pt modelId="{4F125F25-0D3B-406E-8102-BC8BF9E0D385}" type="pres">
      <dgm:prSet presAssocID="{E1E499C8-C563-440B-9389-418147B88409}" presName="composite1" presStyleCnt="0"/>
      <dgm:spPr/>
    </dgm:pt>
    <dgm:pt modelId="{4CA43B8A-0AEA-4D7F-BF38-AF888D7159B0}" type="pres">
      <dgm:prSet presAssocID="{E1E499C8-C563-440B-9389-418147B88409}" presName="dummyNode1" presStyleLbl="node1" presStyleIdx="1" presStyleCnt="3"/>
      <dgm:spPr/>
    </dgm:pt>
    <dgm:pt modelId="{83D1B8FC-3676-473B-BCA6-1714529C6AA7}" type="pres">
      <dgm:prSet presAssocID="{E1E499C8-C563-440B-9389-418147B88409}" presName="childNode1" presStyleLbl="bgAcc1" presStyleIdx="2" presStyleCnt="3" custScaleX="136555" custScaleY="14021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AF0A3F8-0EA7-4287-A175-76C5F10836E4}" type="pres">
      <dgm:prSet presAssocID="{E1E499C8-C563-440B-9389-418147B8840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461D72B-EE63-476C-9181-581B172B5AFE}" type="pres">
      <dgm:prSet presAssocID="{E1E499C8-C563-440B-9389-418147B88409}" presName="parentNode1" presStyleLbl="node1" presStyleIdx="2" presStyleCnt="3" custScaleX="148226" custScaleY="91855" custLinFactNeighborX="-20827" custLinFactNeighborY="9180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EA5437B-38CD-4FBC-B000-9AA0FB626D28}" type="pres">
      <dgm:prSet presAssocID="{E1E499C8-C563-440B-9389-418147B88409}" presName="connSite1" presStyleCnt="0"/>
      <dgm:spPr/>
    </dgm:pt>
  </dgm:ptLst>
  <dgm:cxnLst>
    <dgm:cxn modelId="{0DA3D869-D320-401E-B423-EAF47E6491B5}" type="presOf" srcId="{AEDAE06C-EB0D-4A80-BD89-8D6846E7CC57}" destId="{AFA0C6A1-29E3-49FB-922E-A59A9F2C9578}" srcOrd="1" destOrd="0" presId="urn:microsoft.com/office/officeart/2005/8/layout/hProcess4"/>
    <dgm:cxn modelId="{599BC66D-7B59-448A-BF4E-B8E267DFBF96}" type="presOf" srcId="{65010D4F-E422-4AD3-B06F-77A6B5E19A46}" destId="{E644D520-CC17-4C18-9F29-C7361C1C520E}" srcOrd="0" destOrd="0" presId="urn:microsoft.com/office/officeart/2005/8/layout/hProcess4"/>
    <dgm:cxn modelId="{FD77A2F8-EC95-460A-9BFC-CDEFD769B98C}" srcId="{442C88B1-C4D8-4A97-B324-02500D07297A}" destId="{6A586F89-FD3A-41CA-80A3-59EA02F44228}" srcOrd="0" destOrd="0" parTransId="{CDD9B57D-5397-4B21-A209-B94395008AF6}" sibTransId="{65010D4F-E422-4AD3-B06F-77A6B5E19A46}"/>
    <dgm:cxn modelId="{A40D7022-1B09-42ED-8E7E-BA719C327F75}" type="presOf" srcId="{E1E499C8-C563-440B-9389-418147B88409}" destId="{6461D72B-EE63-476C-9181-581B172B5AFE}" srcOrd="0" destOrd="0" presId="urn:microsoft.com/office/officeart/2005/8/layout/hProcess4"/>
    <dgm:cxn modelId="{1D262F0F-D4A3-40BC-9522-7A8D38667675}" type="presOf" srcId="{0120EAC4-BA32-42BE-B05B-BFE87997E0FB}" destId="{19C79B20-40B3-407B-A234-B399D64F3B3A}" srcOrd="0" destOrd="0" presId="urn:microsoft.com/office/officeart/2005/8/layout/hProcess4"/>
    <dgm:cxn modelId="{3F0D2D2C-4ADC-47B5-9A52-B2CC24E3D9D3}" type="presOf" srcId="{0DDA62A7-129E-4F02-A6E7-2BEC6C452B0B}" destId="{2A5431F3-EA6A-4759-99F7-DDE5FC548605}" srcOrd="0" destOrd="0" presId="urn:microsoft.com/office/officeart/2005/8/layout/hProcess4"/>
    <dgm:cxn modelId="{AB23C3DD-4F96-4639-8F2C-6217406F5591}" srcId="{E1E499C8-C563-440B-9389-418147B88409}" destId="{88BB78C4-E7BA-41A1-AE57-5D17C5109E14}" srcOrd="0" destOrd="0" parTransId="{50073F37-7CE2-4AF6-B545-F22CF1E8E58B}" sibTransId="{6E36ECE8-BC8D-49C7-8EFD-67CB22116E96}"/>
    <dgm:cxn modelId="{63567B9E-8D98-4532-939F-C71E8536F346}" srcId="{442C88B1-C4D8-4A97-B324-02500D07297A}" destId="{E1E499C8-C563-440B-9389-418147B88409}" srcOrd="2" destOrd="0" parTransId="{B06D2554-7096-4934-8A32-9E3D8B3D80C7}" sibTransId="{F46C4DD2-D2ED-452A-9CD0-893536A8C66E}"/>
    <dgm:cxn modelId="{29EAFC05-5A28-4ED7-B82C-72413E92A340}" type="presOf" srcId="{6A586F89-FD3A-41CA-80A3-59EA02F44228}" destId="{317CA862-7310-4550-B179-4032D11B0AB1}" srcOrd="0" destOrd="0" presId="urn:microsoft.com/office/officeart/2005/8/layout/hProcess4"/>
    <dgm:cxn modelId="{3508FC3F-2032-4373-93AD-12B6BF68F2A8}" type="presOf" srcId="{0DDA62A7-129E-4F02-A6E7-2BEC6C452B0B}" destId="{2D33A56B-8172-499F-96A0-D6BBB7E6E3B8}" srcOrd="1" destOrd="0" presId="urn:microsoft.com/office/officeart/2005/8/layout/hProcess4"/>
    <dgm:cxn modelId="{3E9DD746-45FA-4024-8CF2-63A273848DED}" type="presOf" srcId="{BA250D8E-6CBE-45E8-94FB-36E7EA0873B2}" destId="{E6A9AC38-4273-4174-9024-F2A48C82CD7A}" srcOrd="0" destOrd="0" presId="urn:microsoft.com/office/officeart/2005/8/layout/hProcess4"/>
    <dgm:cxn modelId="{43D0D5F7-84D2-4E87-9F39-1D9A3A6F9D1B}" srcId="{442C88B1-C4D8-4A97-B324-02500D07297A}" destId="{BA250D8E-6CBE-45E8-94FB-36E7EA0873B2}" srcOrd="1" destOrd="0" parTransId="{5C828FB1-4DAF-4BCF-B2E7-7A6CD23D5B8C}" sibTransId="{0120EAC4-BA32-42BE-B05B-BFE87997E0FB}"/>
    <dgm:cxn modelId="{DF86C120-9FD3-41EB-BA3F-849D6374B5D3}" srcId="{6A586F89-FD3A-41CA-80A3-59EA02F44228}" destId="{AEDAE06C-EB0D-4A80-BD89-8D6846E7CC57}" srcOrd="0" destOrd="0" parTransId="{52830DAD-28DF-49F1-AEF7-63A94E28BFA9}" sibTransId="{B93974D1-B191-4760-A639-9970D63627D0}"/>
    <dgm:cxn modelId="{DBC0D066-48E2-4FE1-B738-960687109DE6}" type="presOf" srcId="{88BB78C4-E7BA-41A1-AE57-5D17C5109E14}" destId="{CAF0A3F8-0EA7-4287-A175-76C5F10836E4}" srcOrd="1" destOrd="0" presId="urn:microsoft.com/office/officeart/2005/8/layout/hProcess4"/>
    <dgm:cxn modelId="{322600C7-27A4-47FF-B587-A5FBA9A39539}" srcId="{BA250D8E-6CBE-45E8-94FB-36E7EA0873B2}" destId="{0DDA62A7-129E-4F02-A6E7-2BEC6C452B0B}" srcOrd="0" destOrd="0" parTransId="{88A4FEFA-AFFD-4E85-97DD-1801710FCA22}" sibTransId="{7C2F7D8D-B63B-49F9-977A-17CF4837AB8D}"/>
    <dgm:cxn modelId="{6BBE13AB-CD8D-4ACB-88FD-53B5E6AF58BE}" type="presOf" srcId="{AEDAE06C-EB0D-4A80-BD89-8D6846E7CC57}" destId="{87FB2A7E-1120-4649-A6E6-5019C63596A1}" srcOrd="0" destOrd="0" presId="urn:microsoft.com/office/officeart/2005/8/layout/hProcess4"/>
    <dgm:cxn modelId="{48C1C89C-22AA-41EB-AB42-D5ED804A94BE}" type="presOf" srcId="{88BB78C4-E7BA-41A1-AE57-5D17C5109E14}" destId="{83D1B8FC-3676-473B-BCA6-1714529C6AA7}" srcOrd="0" destOrd="0" presId="urn:microsoft.com/office/officeart/2005/8/layout/hProcess4"/>
    <dgm:cxn modelId="{9D7C375E-C368-4603-BBA2-CFBB578CA0B7}" type="presOf" srcId="{442C88B1-C4D8-4A97-B324-02500D07297A}" destId="{A9B1CC28-A8E7-46BE-8A92-38331CB6BF8B}" srcOrd="0" destOrd="0" presId="urn:microsoft.com/office/officeart/2005/8/layout/hProcess4"/>
    <dgm:cxn modelId="{E395BF5B-0F1F-49A5-A11C-307C8DC262EE}" type="presParOf" srcId="{A9B1CC28-A8E7-46BE-8A92-38331CB6BF8B}" destId="{E8DD8112-88F2-4EC1-84AD-B4807A71490D}" srcOrd="0" destOrd="0" presId="urn:microsoft.com/office/officeart/2005/8/layout/hProcess4"/>
    <dgm:cxn modelId="{306A0CA8-F896-42E5-8513-6D82FC6C2DA6}" type="presParOf" srcId="{A9B1CC28-A8E7-46BE-8A92-38331CB6BF8B}" destId="{DD33549E-777D-4363-9479-105C8F59A253}" srcOrd="1" destOrd="0" presId="urn:microsoft.com/office/officeart/2005/8/layout/hProcess4"/>
    <dgm:cxn modelId="{FB8FC5D8-5E1E-4B70-8002-1E9A71D7C3E4}" type="presParOf" srcId="{A9B1CC28-A8E7-46BE-8A92-38331CB6BF8B}" destId="{6EED691D-D3A2-4FFE-8D72-0CE6138210D2}" srcOrd="2" destOrd="0" presId="urn:microsoft.com/office/officeart/2005/8/layout/hProcess4"/>
    <dgm:cxn modelId="{5A9678C6-6364-48A6-AF70-C7B46D41B678}" type="presParOf" srcId="{6EED691D-D3A2-4FFE-8D72-0CE6138210D2}" destId="{78EA23EB-F33D-4A1C-9F11-8FDCE8C30EF1}" srcOrd="0" destOrd="0" presId="urn:microsoft.com/office/officeart/2005/8/layout/hProcess4"/>
    <dgm:cxn modelId="{4B4169CD-953D-4313-A408-0EBFF4236516}" type="presParOf" srcId="{78EA23EB-F33D-4A1C-9F11-8FDCE8C30EF1}" destId="{9B2E0B2C-88AD-4B8B-A96B-26612766FD52}" srcOrd="0" destOrd="0" presId="urn:microsoft.com/office/officeart/2005/8/layout/hProcess4"/>
    <dgm:cxn modelId="{65892B77-9639-4834-8A9E-D6BDE815B8DB}" type="presParOf" srcId="{78EA23EB-F33D-4A1C-9F11-8FDCE8C30EF1}" destId="{87FB2A7E-1120-4649-A6E6-5019C63596A1}" srcOrd="1" destOrd="0" presId="urn:microsoft.com/office/officeart/2005/8/layout/hProcess4"/>
    <dgm:cxn modelId="{FE1CADFC-C99D-40DB-A379-29FBC35ABBAB}" type="presParOf" srcId="{78EA23EB-F33D-4A1C-9F11-8FDCE8C30EF1}" destId="{AFA0C6A1-29E3-49FB-922E-A59A9F2C9578}" srcOrd="2" destOrd="0" presId="urn:microsoft.com/office/officeart/2005/8/layout/hProcess4"/>
    <dgm:cxn modelId="{32BA6FE5-CA97-47F7-8DED-68E8233411D3}" type="presParOf" srcId="{78EA23EB-F33D-4A1C-9F11-8FDCE8C30EF1}" destId="{317CA862-7310-4550-B179-4032D11B0AB1}" srcOrd="3" destOrd="0" presId="urn:microsoft.com/office/officeart/2005/8/layout/hProcess4"/>
    <dgm:cxn modelId="{4D627F09-9BA5-4805-A304-759FC8201A6A}" type="presParOf" srcId="{78EA23EB-F33D-4A1C-9F11-8FDCE8C30EF1}" destId="{EA0AD8C9-DD37-49EF-A2EC-B5B0BD4F053C}" srcOrd="4" destOrd="0" presId="urn:microsoft.com/office/officeart/2005/8/layout/hProcess4"/>
    <dgm:cxn modelId="{1A3DD8DE-7B58-4D9F-A3F3-04A30859CE62}" type="presParOf" srcId="{6EED691D-D3A2-4FFE-8D72-0CE6138210D2}" destId="{E644D520-CC17-4C18-9F29-C7361C1C520E}" srcOrd="1" destOrd="0" presId="urn:microsoft.com/office/officeart/2005/8/layout/hProcess4"/>
    <dgm:cxn modelId="{3B8D0692-C8B8-46D9-849D-F1293933013F}" type="presParOf" srcId="{6EED691D-D3A2-4FFE-8D72-0CE6138210D2}" destId="{5146BA3A-0E84-4519-937F-6D0F37C97B3E}" srcOrd="2" destOrd="0" presId="urn:microsoft.com/office/officeart/2005/8/layout/hProcess4"/>
    <dgm:cxn modelId="{C354DDBB-E8B5-4635-ACDC-2708CCAADBAA}" type="presParOf" srcId="{5146BA3A-0E84-4519-937F-6D0F37C97B3E}" destId="{6583C232-50D2-456E-98FB-08B616CF620E}" srcOrd="0" destOrd="0" presId="urn:microsoft.com/office/officeart/2005/8/layout/hProcess4"/>
    <dgm:cxn modelId="{DCDF9C5B-095E-497B-870D-69D283942EDF}" type="presParOf" srcId="{5146BA3A-0E84-4519-937F-6D0F37C97B3E}" destId="{2A5431F3-EA6A-4759-99F7-DDE5FC548605}" srcOrd="1" destOrd="0" presId="urn:microsoft.com/office/officeart/2005/8/layout/hProcess4"/>
    <dgm:cxn modelId="{3E692166-644D-4948-8394-B7FA6CC411CF}" type="presParOf" srcId="{5146BA3A-0E84-4519-937F-6D0F37C97B3E}" destId="{2D33A56B-8172-499F-96A0-D6BBB7E6E3B8}" srcOrd="2" destOrd="0" presId="urn:microsoft.com/office/officeart/2005/8/layout/hProcess4"/>
    <dgm:cxn modelId="{2157216F-CBD1-4A30-92C7-D96827C48715}" type="presParOf" srcId="{5146BA3A-0E84-4519-937F-6D0F37C97B3E}" destId="{E6A9AC38-4273-4174-9024-F2A48C82CD7A}" srcOrd="3" destOrd="0" presId="urn:microsoft.com/office/officeart/2005/8/layout/hProcess4"/>
    <dgm:cxn modelId="{84667D52-20CD-45BB-9D71-6AFB2D35811A}" type="presParOf" srcId="{5146BA3A-0E84-4519-937F-6D0F37C97B3E}" destId="{9A2FA921-A3DA-4151-BB54-8D073151192C}" srcOrd="4" destOrd="0" presId="urn:microsoft.com/office/officeart/2005/8/layout/hProcess4"/>
    <dgm:cxn modelId="{C2313355-4060-4018-8FAC-3452839F9477}" type="presParOf" srcId="{6EED691D-D3A2-4FFE-8D72-0CE6138210D2}" destId="{19C79B20-40B3-407B-A234-B399D64F3B3A}" srcOrd="3" destOrd="0" presId="urn:microsoft.com/office/officeart/2005/8/layout/hProcess4"/>
    <dgm:cxn modelId="{3EFD4D17-C7F7-4FB4-B9B0-2C50883B3FC9}" type="presParOf" srcId="{6EED691D-D3A2-4FFE-8D72-0CE6138210D2}" destId="{4F125F25-0D3B-406E-8102-BC8BF9E0D385}" srcOrd="4" destOrd="0" presId="urn:microsoft.com/office/officeart/2005/8/layout/hProcess4"/>
    <dgm:cxn modelId="{B58F69C3-87C6-469A-A7F7-FD0FFA961577}" type="presParOf" srcId="{4F125F25-0D3B-406E-8102-BC8BF9E0D385}" destId="{4CA43B8A-0AEA-4D7F-BF38-AF888D7159B0}" srcOrd="0" destOrd="0" presId="urn:microsoft.com/office/officeart/2005/8/layout/hProcess4"/>
    <dgm:cxn modelId="{ECCC4DCA-68BD-46B5-8D91-10BD0FFC11E2}" type="presParOf" srcId="{4F125F25-0D3B-406E-8102-BC8BF9E0D385}" destId="{83D1B8FC-3676-473B-BCA6-1714529C6AA7}" srcOrd="1" destOrd="0" presId="urn:microsoft.com/office/officeart/2005/8/layout/hProcess4"/>
    <dgm:cxn modelId="{6F294393-996E-4964-8668-F9C4AE857DEE}" type="presParOf" srcId="{4F125F25-0D3B-406E-8102-BC8BF9E0D385}" destId="{CAF0A3F8-0EA7-4287-A175-76C5F10836E4}" srcOrd="2" destOrd="0" presId="urn:microsoft.com/office/officeart/2005/8/layout/hProcess4"/>
    <dgm:cxn modelId="{15B13E40-5DDB-4F2A-BCFB-9A1B556B40DC}" type="presParOf" srcId="{4F125F25-0D3B-406E-8102-BC8BF9E0D385}" destId="{6461D72B-EE63-476C-9181-581B172B5AFE}" srcOrd="3" destOrd="0" presId="urn:microsoft.com/office/officeart/2005/8/layout/hProcess4"/>
    <dgm:cxn modelId="{B09174FB-86F7-4F02-979C-690B4C7998E1}" type="presParOf" srcId="{4F125F25-0D3B-406E-8102-BC8BF9E0D385}" destId="{0EA5437B-38CD-4FBC-B000-9AA0FB626D2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3B80B-36D8-48D1-A3FC-72427FA9941F}" type="doc">
      <dgm:prSet loTypeId="urn:microsoft.com/office/officeart/2008/layout/Lin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D226A26A-4F62-4AA6-8D7F-BC8A640605DD}">
      <dgm:prSet phldrT="[Text]"/>
      <dgm:spPr/>
      <dgm:t>
        <a:bodyPr/>
        <a:lstStyle/>
        <a:p>
          <a:r>
            <a:rPr lang="es-ES" dirty="0" smtClean="0"/>
            <a:t>          </a:t>
          </a:r>
          <a:endParaRPr lang="en-IE" dirty="0"/>
        </a:p>
      </dgm:t>
    </dgm:pt>
    <dgm:pt modelId="{1DDA31AB-AE07-4343-8A12-5D4D769477AF}" type="parTrans" cxnId="{ACF1CDA5-31E3-40A4-8814-97F47775E091}">
      <dgm:prSet/>
      <dgm:spPr/>
      <dgm:t>
        <a:bodyPr/>
        <a:lstStyle/>
        <a:p>
          <a:endParaRPr lang="en-IE">
            <a:solidFill>
              <a:schemeClr val="tx2">
                <a:lumMod val="75000"/>
              </a:schemeClr>
            </a:solidFill>
          </a:endParaRPr>
        </a:p>
      </dgm:t>
    </dgm:pt>
    <dgm:pt modelId="{E79D9034-E27C-4759-81A7-2A66EF74270E}" type="sibTrans" cxnId="{ACF1CDA5-31E3-40A4-8814-97F47775E091}">
      <dgm:prSet/>
      <dgm:spPr/>
      <dgm:t>
        <a:bodyPr/>
        <a:lstStyle/>
        <a:p>
          <a:endParaRPr lang="en-IE">
            <a:solidFill>
              <a:schemeClr val="tx2">
                <a:lumMod val="75000"/>
              </a:schemeClr>
            </a:solidFill>
          </a:endParaRPr>
        </a:p>
      </dgm:t>
    </dgm:pt>
    <dgm:pt modelId="{A76249A0-905D-4641-8C57-527CE22B0DBB}">
      <dgm:prSet phldrT="[Text]" custT="1"/>
      <dgm:spPr/>
      <dgm:t>
        <a:bodyPr/>
        <a:lstStyle/>
        <a:p>
          <a:r>
            <a:rPr lang="es-ES" sz="2000" dirty="0" smtClean="0"/>
            <a:t>      : </a:t>
          </a:r>
          <a:r>
            <a:rPr lang="es-ES" sz="2000" dirty="0" err="1" smtClean="0"/>
            <a:t>written</a:t>
          </a:r>
          <a:r>
            <a:rPr lang="es-ES" sz="2000" dirty="0" smtClean="0"/>
            <a:t> </a:t>
          </a:r>
          <a:r>
            <a:rPr lang="es-ES" sz="2000" dirty="0" err="1" smtClean="0"/>
            <a:t>consultations</a:t>
          </a:r>
          <a:r>
            <a:rPr lang="es-ES" sz="2000" dirty="0" smtClean="0"/>
            <a:t>, </a:t>
          </a:r>
          <a:r>
            <a:rPr lang="es-ES" sz="2000" dirty="0" err="1" smtClean="0"/>
            <a:t>surveys</a:t>
          </a:r>
          <a:r>
            <a:rPr lang="es-ES" sz="2000" dirty="0" smtClean="0"/>
            <a:t>, </a:t>
          </a:r>
          <a:r>
            <a:rPr lang="es-ES" sz="2000" dirty="0" err="1" smtClean="0"/>
            <a:t>VICOs</a:t>
          </a:r>
          <a:r>
            <a:rPr lang="es-ES" sz="2000" dirty="0" smtClean="0"/>
            <a:t>, </a:t>
          </a:r>
          <a:r>
            <a:rPr lang="es-ES" sz="2000" dirty="0" err="1" smtClean="0"/>
            <a:t>physical</a:t>
          </a:r>
          <a:r>
            <a:rPr lang="es-ES" sz="2000" dirty="0" smtClean="0"/>
            <a:t> meetings, etc.</a:t>
          </a:r>
          <a:endParaRPr lang="en-IE" sz="2000" dirty="0"/>
        </a:p>
      </dgm:t>
    </dgm:pt>
    <dgm:pt modelId="{C8B2C0CD-35C0-4B63-8B1A-47C581735160}" type="parTrans" cxnId="{07870099-5FF2-4827-84BA-88B9B2EBD46B}">
      <dgm:prSet/>
      <dgm:spPr/>
      <dgm:t>
        <a:bodyPr/>
        <a:lstStyle/>
        <a:p>
          <a:endParaRPr lang="en-IE">
            <a:solidFill>
              <a:schemeClr val="tx2">
                <a:lumMod val="75000"/>
              </a:schemeClr>
            </a:solidFill>
          </a:endParaRPr>
        </a:p>
      </dgm:t>
    </dgm:pt>
    <dgm:pt modelId="{8A90AAC0-4C0E-45C3-B1E6-4D36F7162798}" type="sibTrans" cxnId="{07870099-5FF2-4827-84BA-88B9B2EBD46B}">
      <dgm:prSet/>
      <dgm:spPr/>
      <dgm:t>
        <a:bodyPr/>
        <a:lstStyle/>
        <a:p>
          <a:endParaRPr lang="en-IE">
            <a:solidFill>
              <a:schemeClr val="tx2">
                <a:lumMod val="75000"/>
              </a:schemeClr>
            </a:solidFill>
          </a:endParaRPr>
        </a:p>
      </dgm:t>
    </dgm:pt>
    <dgm:pt modelId="{005D8C0C-C4E7-42ED-9BDC-BA1997438B13}">
      <dgm:prSet phldrT="[Text]" custT="1"/>
      <dgm:spPr/>
      <dgm:t>
        <a:bodyPr/>
        <a:lstStyle/>
        <a:p>
          <a:r>
            <a:rPr lang="es-ES" sz="2000" dirty="0" smtClean="0"/>
            <a:t>          </a:t>
          </a:r>
          <a:r>
            <a:rPr lang="es-ES" sz="2000" dirty="0" err="1" smtClean="0"/>
            <a:t>they</a:t>
          </a:r>
          <a:r>
            <a:rPr lang="es-ES" sz="2000" dirty="0" smtClean="0"/>
            <a:t> </a:t>
          </a:r>
          <a:r>
            <a:rPr lang="es-ES" sz="2000" dirty="0" err="1" smtClean="0"/>
            <a:t>should</a:t>
          </a:r>
          <a:r>
            <a:rPr lang="es-ES" sz="2000" dirty="0" smtClean="0"/>
            <a:t> be </a:t>
          </a:r>
          <a:r>
            <a:rPr lang="es-ES" sz="2000" dirty="0" err="1" smtClean="0"/>
            <a:t>consulted</a:t>
          </a:r>
          <a:endParaRPr lang="en-IE" sz="2000" dirty="0"/>
        </a:p>
      </dgm:t>
    </dgm:pt>
    <dgm:pt modelId="{A23F5726-59DC-482D-B61F-88E07E001F34}" type="parTrans" cxnId="{CFFC4AEC-B46F-478D-831F-EFDDEE76289E}">
      <dgm:prSet/>
      <dgm:spPr/>
      <dgm:t>
        <a:bodyPr/>
        <a:lstStyle/>
        <a:p>
          <a:endParaRPr lang="en-IE">
            <a:solidFill>
              <a:schemeClr val="tx2">
                <a:lumMod val="75000"/>
              </a:schemeClr>
            </a:solidFill>
          </a:endParaRPr>
        </a:p>
      </dgm:t>
    </dgm:pt>
    <dgm:pt modelId="{95D179AB-71E8-4A4C-A28D-B198501B3C17}" type="sibTrans" cxnId="{CFFC4AEC-B46F-478D-831F-EFDDEE76289E}">
      <dgm:prSet/>
      <dgm:spPr/>
      <dgm:t>
        <a:bodyPr/>
        <a:lstStyle/>
        <a:p>
          <a:endParaRPr lang="en-IE">
            <a:solidFill>
              <a:schemeClr val="tx2">
                <a:lumMod val="75000"/>
              </a:schemeClr>
            </a:solidFill>
          </a:endParaRPr>
        </a:p>
      </dgm:t>
    </dgm:pt>
    <dgm:pt modelId="{AE18E3B4-35FB-4199-ABD0-64478346EEBD}">
      <dgm:prSet phldrT="[Text]"/>
      <dgm:spPr/>
      <dgm:t>
        <a:bodyPr/>
        <a:lstStyle/>
        <a:p>
          <a:r>
            <a:rPr lang="es-ES" dirty="0" smtClean="0"/>
            <a:t>          are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needs</a:t>
          </a:r>
          <a:r>
            <a:rPr lang="es-ES" dirty="0" smtClean="0"/>
            <a:t> of </a:t>
          </a:r>
          <a:r>
            <a:rPr lang="es-ES" dirty="0" err="1" smtClean="0"/>
            <a:t>associating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users</a:t>
          </a:r>
          <a:r>
            <a:rPr lang="es-ES" dirty="0" smtClean="0"/>
            <a:t> in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project</a:t>
          </a:r>
          <a:endParaRPr lang="en-IE" dirty="0"/>
        </a:p>
      </dgm:t>
    </dgm:pt>
    <dgm:pt modelId="{F338FC35-DEA5-451C-947B-48CABD59DA7E}" type="parTrans" cxnId="{43B01CD9-1F80-4629-8BFC-CE92CA08DC70}">
      <dgm:prSet/>
      <dgm:spPr/>
      <dgm:t>
        <a:bodyPr/>
        <a:lstStyle/>
        <a:p>
          <a:endParaRPr lang="en-IE"/>
        </a:p>
      </dgm:t>
    </dgm:pt>
    <dgm:pt modelId="{09DDB5EF-4015-44FD-8114-90CB40A935E7}" type="sibTrans" cxnId="{43B01CD9-1F80-4629-8BFC-CE92CA08DC70}">
      <dgm:prSet/>
      <dgm:spPr/>
      <dgm:t>
        <a:bodyPr/>
        <a:lstStyle/>
        <a:p>
          <a:endParaRPr lang="en-IE"/>
        </a:p>
      </dgm:t>
    </dgm:pt>
    <dgm:pt modelId="{5A96336E-DF12-48EE-8BB8-2E159117C46B}" type="pres">
      <dgm:prSet presAssocID="{7AB3B80B-36D8-48D1-A3FC-72427FA9941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986236B2-B7FE-466E-BFC8-8398EB4F139F}" type="pres">
      <dgm:prSet presAssocID="{D226A26A-4F62-4AA6-8D7F-BC8A640605DD}" presName="thickLine" presStyleLbl="alignNode1" presStyleIdx="0" presStyleCnt="1"/>
      <dgm:spPr/>
      <dgm:t>
        <a:bodyPr/>
        <a:lstStyle/>
        <a:p>
          <a:endParaRPr lang="en-IE"/>
        </a:p>
      </dgm:t>
    </dgm:pt>
    <dgm:pt modelId="{284C9CD6-107A-4D59-8FFB-EEF6F7D12C00}" type="pres">
      <dgm:prSet presAssocID="{D226A26A-4F62-4AA6-8D7F-BC8A640605DD}" presName="horz1" presStyleCnt="0"/>
      <dgm:spPr/>
      <dgm:t>
        <a:bodyPr/>
        <a:lstStyle/>
        <a:p>
          <a:endParaRPr lang="en-IE"/>
        </a:p>
      </dgm:t>
    </dgm:pt>
    <dgm:pt modelId="{732DFE9A-D364-41FA-9475-BA164B751273}" type="pres">
      <dgm:prSet presAssocID="{D226A26A-4F62-4AA6-8D7F-BC8A640605DD}" presName="tx1" presStyleLbl="revTx" presStyleIdx="0" presStyleCnt="4"/>
      <dgm:spPr/>
      <dgm:t>
        <a:bodyPr/>
        <a:lstStyle/>
        <a:p>
          <a:endParaRPr lang="en-IE"/>
        </a:p>
      </dgm:t>
    </dgm:pt>
    <dgm:pt modelId="{EF74B156-5F26-4704-AEB5-AB9DE4E98700}" type="pres">
      <dgm:prSet presAssocID="{D226A26A-4F62-4AA6-8D7F-BC8A640605DD}" presName="vert1" presStyleCnt="0"/>
      <dgm:spPr/>
      <dgm:t>
        <a:bodyPr/>
        <a:lstStyle/>
        <a:p>
          <a:endParaRPr lang="en-IE"/>
        </a:p>
      </dgm:t>
    </dgm:pt>
    <dgm:pt modelId="{0E554508-E1B6-422C-9C9B-FF86ED73F763}" type="pres">
      <dgm:prSet presAssocID="{AE18E3B4-35FB-4199-ABD0-64478346EEBD}" presName="vertSpace2a" presStyleCnt="0"/>
      <dgm:spPr/>
      <dgm:t>
        <a:bodyPr/>
        <a:lstStyle/>
        <a:p>
          <a:endParaRPr lang="en-IE"/>
        </a:p>
      </dgm:t>
    </dgm:pt>
    <dgm:pt modelId="{BBF9FEBA-853E-444B-BF14-1C5015AE395D}" type="pres">
      <dgm:prSet presAssocID="{AE18E3B4-35FB-4199-ABD0-64478346EEBD}" presName="horz2" presStyleCnt="0"/>
      <dgm:spPr/>
      <dgm:t>
        <a:bodyPr/>
        <a:lstStyle/>
        <a:p>
          <a:endParaRPr lang="en-IE"/>
        </a:p>
      </dgm:t>
    </dgm:pt>
    <dgm:pt modelId="{43A379B5-8ACB-4B10-AE3F-B5FF40F27ECF}" type="pres">
      <dgm:prSet presAssocID="{AE18E3B4-35FB-4199-ABD0-64478346EEBD}" presName="horzSpace2" presStyleCnt="0"/>
      <dgm:spPr/>
      <dgm:t>
        <a:bodyPr/>
        <a:lstStyle/>
        <a:p>
          <a:endParaRPr lang="en-IE"/>
        </a:p>
      </dgm:t>
    </dgm:pt>
    <dgm:pt modelId="{EC66C6BB-D514-4615-A0B7-F0C0C43B6999}" type="pres">
      <dgm:prSet presAssocID="{AE18E3B4-35FB-4199-ABD0-64478346EEBD}" presName="tx2" presStyleLbl="revTx" presStyleIdx="1" presStyleCnt="4"/>
      <dgm:spPr/>
      <dgm:t>
        <a:bodyPr/>
        <a:lstStyle/>
        <a:p>
          <a:endParaRPr lang="en-IE"/>
        </a:p>
      </dgm:t>
    </dgm:pt>
    <dgm:pt modelId="{710E5B63-8612-4E3A-9714-678130AA1C8A}" type="pres">
      <dgm:prSet presAssocID="{AE18E3B4-35FB-4199-ABD0-64478346EEBD}" presName="vert2" presStyleCnt="0"/>
      <dgm:spPr/>
      <dgm:t>
        <a:bodyPr/>
        <a:lstStyle/>
        <a:p>
          <a:endParaRPr lang="en-IE"/>
        </a:p>
      </dgm:t>
    </dgm:pt>
    <dgm:pt modelId="{D36BF2C3-A341-4681-9C17-FC7D2EB616BA}" type="pres">
      <dgm:prSet presAssocID="{AE18E3B4-35FB-4199-ABD0-64478346EEBD}" presName="thinLine2b" presStyleLbl="callout" presStyleIdx="0" presStyleCnt="3"/>
      <dgm:spPr/>
      <dgm:t>
        <a:bodyPr/>
        <a:lstStyle/>
        <a:p>
          <a:endParaRPr lang="en-IE"/>
        </a:p>
      </dgm:t>
    </dgm:pt>
    <dgm:pt modelId="{549C18AD-BA77-4F65-9B84-75F7C994E871}" type="pres">
      <dgm:prSet presAssocID="{AE18E3B4-35FB-4199-ABD0-64478346EEBD}" presName="vertSpace2b" presStyleCnt="0"/>
      <dgm:spPr/>
      <dgm:t>
        <a:bodyPr/>
        <a:lstStyle/>
        <a:p>
          <a:endParaRPr lang="en-IE"/>
        </a:p>
      </dgm:t>
    </dgm:pt>
    <dgm:pt modelId="{EF850B44-A352-4B44-A0BC-2515AFBE5E15}" type="pres">
      <dgm:prSet presAssocID="{A76249A0-905D-4641-8C57-527CE22B0DBB}" presName="horz2" presStyleCnt="0"/>
      <dgm:spPr/>
      <dgm:t>
        <a:bodyPr/>
        <a:lstStyle/>
        <a:p>
          <a:endParaRPr lang="en-IE"/>
        </a:p>
      </dgm:t>
    </dgm:pt>
    <dgm:pt modelId="{182BD750-B648-4DDB-99A8-0C90B4542983}" type="pres">
      <dgm:prSet presAssocID="{A76249A0-905D-4641-8C57-527CE22B0DBB}" presName="horzSpace2" presStyleCnt="0"/>
      <dgm:spPr/>
      <dgm:t>
        <a:bodyPr/>
        <a:lstStyle/>
        <a:p>
          <a:endParaRPr lang="en-IE"/>
        </a:p>
      </dgm:t>
    </dgm:pt>
    <dgm:pt modelId="{9F6AF33F-7DDC-402B-A688-2091408DDEB3}" type="pres">
      <dgm:prSet presAssocID="{A76249A0-905D-4641-8C57-527CE22B0DBB}" presName="tx2" presStyleLbl="revTx" presStyleIdx="2" presStyleCnt="4" custLinFactNeighborX="50" custLinFactNeighborY="11621"/>
      <dgm:spPr/>
      <dgm:t>
        <a:bodyPr/>
        <a:lstStyle/>
        <a:p>
          <a:endParaRPr lang="en-IE"/>
        </a:p>
      </dgm:t>
    </dgm:pt>
    <dgm:pt modelId="{94F0CB11-650D-4E20-8499-8EFC811BFB64}" type="pres">
      <dgm:prSet presAssocID="{A76249A0-905D-4641-8C57-527CE22B0DBB}" presName="vert2" presStyleCnt="0"/>
      <dgm:spPr/>
      <dgm:t>
        <a:bodyPr/>
        <a:lstStyle/>
        <a:p>
          <a:endParaRPr lang="en-IE"/>
        </a:p>
      </dgm:t>
    </dgm:pt>
    <dgm:pt modelId="{B70CB23A-33BE-4464-9A1B-D0F893EA1D57}" type="pres">
      <dgm:prSet presAssocID="{A76249A0-905D-4641-8C57-527CE22B0DBB}" presName="thinLine2b" presStyleLbl="callout" presStyleIdx="1" presStyleCnt="3"/>
      <dgm:spPr/>
      <dgm:t>
        <a:bodyPr/>
        <a:lstStyle/>
        <a:p>
          <a:endParaRPr lang="en-IE"/>
        </a:p>
      </dgm:t>
    </dgm:pt>
    <dgm:pt modelId="{1ED148C4-05AC-47BB-80A1-BC83B1B44FFE}" type="pres">
      <dgm:prSet presAssocID="{A76249A0-905D-4641-8C57-527CE22B0DBB}" presName="vertSpace2b" presStyleCnt="0"/>
      <dgm:spPr/>
      <dgm:t>
        <a:bodyPr/>
        <a:lstStyle/>
        <a:p>
          <a:endParaRPr lang="en-IE"/>
        </a:p>
      </dgm:t>
    </dgm:pt>
    <dgm:pt modelId="{D51DB44A-7163-4AAA-A5CA-6C49A5CC7D5F}" type="pres">
      <dgm:prSet presAssocID="{005D8C0C-C4E7-42ED-9BDC-BA1997438B13}" presName="horz2" presStyleCnt="0"/>
      <dgm:spPr/>
      <dgm:t>
        <a:bodyPr/>
        <a:lstStyle/>
        <a:p>
          <a:endParaRPr lang="en-IE"/>
        </a:p>
      </dgm:t>
    </dgm:pt>
    <dgm:pt modelId="{A10FA2E4-533E-4607-85B4-B8248A538F2B}" type="pres">
      <dgm:prSet presAssocID="{005D8C0C-C4E7-42ED-9BDC-BA1997438B13}" presName="horzSpace2" presStyleCnt="0"/>
      <dgm:spPr/>
      <dgm:t>
        <a:bodyPr/>
        <a:lstStyle/>
        <a:p>
          <a:endParaRPr lang="en-IE"/>
        </a:p>
      </dgm:t>
    </dgm:pt>
    <dgm:pt modelId="{079FCA3A-B570-4CFC-AB97-749AC80ACFCF}" type="pres">
      <dgm:prSet presAssocID="{005D8C0C-C4E7-42ED-9BDC-BA1997438B13}" presName="tx2" presStyleLbl="revTx" presStyleIdx="3" presStyleCnt="4" custLinFactNeighborX="50" custLinFactNeighborY="15665"/>
      <dgm:spPr/>
      <dgm:t>
        <a:bodyPr/>
        <a:lstStyle/>
        <a:p>
          <a:endParaRPr lang="en-IE"/>
        </a:p>
      </dgm:t>
    </dgm:pt>
    <dgm:pt modelId="{3CAEC296-F92F-40D9-810B-9C0A1B162999}" type="pres">
      <dgm:prSet presAssocID="{005D8C0C-C4E7-42ED-9BDC-BA1997438B13}" presName="vert2" presStyleCnt="0"/>
      <dgm:spPr/>
      <dgm:t>
        <a:bodyPr/>
        <a:lstStyle/>
        <a:p>
          <a:endParaRPr lang="en-IE"/>
        </a:p>
      </dgm:t>
    </dgm:pt>
    <dgm:pt modelId="{83FB4A5E-27B3-4552-8DE1-FEC44CC3F866}" type="pres">
      <dgm:prSet presAssocID="{005D8C0C-C4E7-42ED-9BDC-BA1997438B13}" presName="thinLine2b" presStyleLbl="callout" presStyleIdx="2" presStyleCnt="3"/>
      <dgm:spPr/>
      <dgm:t>
        <a:bodyPr/>
        <a:lstStyle/>
        <a:p>
          <a:endParaRPr lang="en-IE"/>
        </a:p>
      </dgm:t>
    </dgm:pt>
    <dgm:pt modelId="{18A380F0-2D87-4AEB-B900-11D6D61520A4}" type="pres">
      <dgm:prSet presAssocID="{005D8C0C-C4E7-42ED-9BDC-BA1997438B13}" presName="vertSpace2b" presStyleCnt="0"/>
      <dgm:spPr/>
      <dgm:t>
        <a:bodyPr/>
        <a:lstStyle/>
        <a:p>
          <a:endParaRPr lang="en-IE"/>
        </a:p>
      </dgm:t>
    </dgm:pt>
  </dgm:ptLst>
  <dgm:cxnLst>
    <dgm:cxn modelId="{A16DEA1E-1DE1-4BF4-9EBF-6ADEA83335F6}" type="presOf" srcId="{D226A26A-4F62-4AA6-8D7F-BC8A640605DD}" destId="{732DFE9A-D364-41FA-9475-BA164B751273}" srcOrd="0" destOrd="0" presId="urn:microsoft.com/office/officeart/2008/layout/LinedList"/>
    <dgm:cxn modelId="{C551B012-29B0-4F7D-9DBC-567FFA0749A6}" type="presOf" srcId="{7AB3B80B-36D8-48D1-A3FC-72427FA9941F}" destId="{5A96336E-DF12-48EE-8BB8-2E159117C46B}" srcOrd="0" destOrd="0" presId="urn:microsoft.com/office/officeart/2008/layout/LinedList"/>
    <dgm:cxn modelId="{CD929D37-0CC7-49FD-817B-662A26E61BE8}" type="presOf" srcId="{AE18E3B4-35FB-4199-ABD0-64478346EEBD}" destId="{EC66C6BB-D514-4615-A0B7-F0C0C43B6999}" srcOrd="0" destOrd="0" presId="urn:microsoft.com/office/officeart/2008/layout/LinedList"/>
    <dgm:cxn modelId="{B6CFC8E8-E1B9-4FAE-8428-623D98996E9F}" type="presOf" srcId="{005D8C0C-C4E7-42ED-9BDC-BA1997438B13}" destId="{079FCA3A-B570-4CFC-AB97-749AC80ACFCF}" srcOrd="0" destOrd="0" presId="urn:microsoft.com/office/officeart/2008/layout/LinedList"/>
    <dgm:cxn modelId="{43B01CD9-1F80-4629-8BFC-CE92CA08DC70}" srcId="{D226A26A-4F62-4AA6-8D7F-BC8A640605DD}" destId="{AE18E3B4-35FB-4199-ABD0-64478346EEBD}" srcOrd="0" destOrd="0" parTransId="{F338FC35-DEA5-451C-947B-48CABD59DA7E}" sibTransId="{09DDB5EF-4015-44FD-8114-90CB40A935E7}"/>
    <dgm:cxn modelId="{ACF1CDA5-31E3-40A4-8814-97F47775E091}" srcId="{7AB3B80B-36D8-48D1-A3FC-72427FA9941F}" destId="{D226A26A-4F62-4AA6-8D7F-BC8A640605DD}" srcOrd="0" destOrd="0" parTransId="{1DDA31AB-AE07-4343-8A12-5D4D769477AF}" sibTransId="{E79D9034-E27C-4759-81A7-2A66EF74270E}"/>
    <dgm:cxn modelId="{5771120D-A532-4230-83FE-9F5227887AA3}" type="presOf" srcId="{A76249A0-905D-4641-8C57-527CE22B0DBB}" destId="{9F6AF33F-7DDC-402B-A688-2091408DDEB3}" srcOrd="0" destOrd="0" presId="urn:microsoft.com/office/officeart/2008/layout/LinedList"/>
    <dgm:cxn modelId="{07870099-5FF2-4827-84BA-88B9B2EBD46B}" srcId="{D226A26A-4F62-4AA6-8D7F-BC8A640605DD}" destId="{A76249A0-905D-4641-8C57-527CE22B0DBB}" srcOrd="1" destOrd="0" parTransId="{C8B2C0CD-35C0-4B63-8B1A-47C581735160}" sibTransId="{8A90AAC0-4C0E-45C3-B1E6-4D36F7162798}"/>
    <dgm:cxn modelId="{CFFC4AEC-B46F-478D-831F-EFDDEE76289E}" srcId="{D226A26A-4F62-4AA6-8D7F-BC8A640605DD}" destId="{005D8C0C-C4E7-42ED-9BDC-BA1997438B13}" srcOrd="2" destOrd="0" parTransId="{A23F5726-59DC-482D-B61F-88E07E001F34}" sibTransId="{95D179AB-71E8-4A4C-A28D-B198501B3C17}"/>
    <dgm:cxn modelId="{01A0F867-ABB6-4F11-A273-849C5A96B98A}" type="presParOf" srcId="{5A96336E-DF12-48EE-8BB8-2E159117C46B}" destId="{986236B2-B7FE-466E-BFC8-8398EB4F139F}" srcOrd="0" destOrd="0" presId="urn:microsoft.com/office/officeart/2008/layout/LinedList"/>
    <dgm:cxn modelId="{0FAA757E-FC02-4C76-B612-75E85BB1BDC8}" type="presParOf" srcId="{5A96336E-DF12-48EE-8BB8-2E159117C46B}" destId="{284C9CD6-107A-4D59-8FFB-EEF6F7D12C00}" srcOrd="1" destOrd="0" presId="urn:microsoft.com/office/officeart/2008/layout/LinedList"/>
    <dgm:cxn modelId="{E2D3028F-9F9D-49AF-BFA2-7E9C4B9A5B46}" type="presParOf" srcId="{284C9CD6-107A-4D59-8FFB-EEF6F7D12C00}" destId="{732DFE9A-D364-41FA-9475-BA164B751273}" srcOrd="0" destOrd="0" presId="urn:microsoft.com/office/officeart/2008/layout/LinedList"/>
    <dgm:cxn modelId="{C6F1DB8D-6FB6-4F86-BE3F-0960E60A2091}" type="presParOf" srcId="{284C9CD6-107A-4D59-8FFB-EEF6F7D12C00}" destId="{EF74B156-5F26-4704-AEB5-AB9DE4E98700}" srcOrd="1" destOrd="0" presId="urn:microsoft.com/office/officeart/2008/layout/LinedList"/>
    <dgm:cxn modelId="{7A4A7AE2-3EC0-45D0-9F1D-AB7B4E1276F3}" type="presParOf" srcId="{EF74B156-5F26-4704-AEB5-AB9DE4E98700}" destId="{0E554508-E1B6-422C-9C9B-FF86ED73F763}" srcOrd="0" destOrd="0" presId="urn:microsoft.com/office/officeart/2008/layout/LinedList"/>
    <dgm:cxn modelId="{768859CC-06D3-4225-800E-39A7426BB525}" type="presParOf" srcId="{EF74B156-5F26-4704-AEB5-AB9DE4E98700}" destId="{BBF9FEBA-853E-444B-BF14-1C5015AE395D}" srcOrd="1" destOrd="0" presId="urn:microsoft.com/office/officeart/2008/layout/LinedList"/>
    <dgm:cxn modelId="{348178D8-71A3-4563-B113-90470990CC5E}" type="presParOf" srcId="{BBF9FEBA-853E-444B-BF14-1C5015AE395D}" destId="{43A379B5-8ACB-4B10-AE3F-B5FF40F27ECF}" srcOrd="0" destOrd="0" presId="urn:microsoft.com/office/officeart/2008/layout/LinedList"/>
    <dgm:cxn modelId="{99035741-F07A-4797-95FA-E6CC6869CEE8}" type="presParOf" srcId="{BBF9FEBA-853E-444B-BF14-1C5015AE395D}" destId="{EC66C6BB-D514-4615-A0B7-F0C0C43B6999}" srcOrd="1" destOrd="0" presId="urn:microsoft.com/office/officeart/2008/layout/LinedList"/>
    <dgm:cxn modelId="{5CFB738B-3236-4A36-9292-7B0E06A4FC6D}" type="presParOf" srcId="{BBF9FEBA-853E-444B-BF14-1C5015AE395D}" destId="{710E5B63-8612-4E3A-9714-678130AA1C8A}" srcOrd="2" destOrd="0" presId="urn:microsoft.com/office/officeart/2008/layout/LinedList"/>
    <dgm:cxn modelId="{A7D73C84-1BD0-4FF4-9F7A-D2614F2A6CF8}" type="presParOf" srcId="{EF74B156-5F26-4704-AEB5-AB9DE4E98700}" destId="{D36BF2C3-A341-4681-9C17-FC7D2EB616BA}" srcOrd="2" destOrd="0" presId="urn:microsoft.com/office/officeart/2008/layout/LinedList"/>
    <dgm:cxn modelId="{08A870ED-AED0-478A-B124-89BACBDB9598}" type="presParOf" srcId="{EF74B156-5F26-4704-AEB5-AB9DE4E98700}" destId="{549C18AD-BA77-4F65-9B84-75F7C994E871}" srcOrd="3" destOrd="0" presId="urn:microsoft.com/office/officeart/2008/layout/LinedList"/>
    <dgm:cxn modelId="{2847B4BB-C249-4B40-8729-6534837F6199}" type="presParOf" srcId="{EF74B156-5F26-4704-AEB5-AB9DE4E98700}" destId="{EF850B44-A352-4B44-A0BC-2515AFBE5E15}" srcOrd="4" destOrd="0" presId="urn:microsoft.com/office/officeart/2008/layout/LinedList"/>
    <dgm:cxn modelId="{BB911E49-FC60-4995-9DDF-2AE86008960C}" type="presParOf" srcId="{EF850B44-A352-4B44-A0BC-2515AFBE5E15}" destId="{182BD750-B648-4DDB-99A8-0C90B4542983}" srcOrd="0" destOrd="0" presId="urn:microsoft.com/office/officeart/2008/layout/LinedList"/>
    <dgm:cxn modelId="{081459D1-217E-4931-9427-E31CFBE4F52F}" type="presParOf" srcId="{EF850B44-A352-4B44-A0BC-2515AFBE5E15}" destId="{9F6AF33F-7DDC-402B-A688-2091408DDEB3}" srcOrd="1" destOrd="0" presId="urn:microsoft.com/office/officeart/2008/layout/LinedList"/>
    <dgm:cxn modelId="{97D5F4E8-56B5-4044-8E43-1CA0F3061B37}" type="presParOf" srcId="{EF850B44-A352-4B44-A0BC-2515AFBE5E15}" destId="{94F0CB11-650D-4E20-8499-8EFC811BFB64}" srcOrd="2" destOrd="0" presId="urn:microsoft.com/office/officeart/2008/layout/LinedList"/>
    <dgm:cxn modelId="{1166A107-E3A2-47FF-8ED8-3A00E62A8D3A}" type="presParOf" srcId="{EF74B156-5F26-4704-AEB5-AB9DE4E98700}" destId="{B70CB23A-33BE-4464-9A1B-D0F893EA1D57}" srcOrd="5" destOrd="0" presId="urn:microsoft.com/office/officeart/2008/layout/LinedList"/>
    <dgm:cxn modelId="{73B14719-F18C-49FC-9723-BB541C33D031}" type="presParOf" srcId="{EF74B156-5F26-4704-AEB5-AB9DE4E98700}" destId="{1ED148C4-05AC-47BB-80A1-BC83B1B44FFE}" srcOrd="6" destOrd="0" presId="urn:microsoft.com/office/officeart/2008/layout/LinedList"/>
    <dgm:cxn modelId="{8B5749DB-3891-45D0-BAE2-D37BFBD8AC70}" type="presParOf" srcId="{EF74B156-5F26-4704-AEB5-AB9DE4E98700}" destId="{D51DB44A-7163-4AAA-A5CA-6C49A5CC7D5F}" srcOrd="7" destOrd="0" presId="urn:microsoft.com/office/officeart/2008/layout/LinedList"/>
    <dgm:cxn modelId="{1B37FA4E-143A-40CC-B21A-7D50425F25FD}" type="presParOf" srcId="{D51DB44A-7163-4AAA-A5CA-6C49A5CC7D5F}" destId="{A10FA2E4-533E-4607-85B4-B8248A538F2B}" srcOrd="0" destOrd="0" presId="urn:microsoft.com/office/officeart/2008/layout/LinedList"/>
    <dgm:cxn modelId="{A7964DCA-C6C6-404D-BDBC-28203F9C4AF5}" type="presParOf" srcId="{D51DB44A-7163-4AAA-A5CA-6C49A5CC7D5F}" destId="{079FCA3A-B570-4CFC-AB97-749AC80ACFCF}" srcOrd="1" destOrd="0" presId="urn:microsoft.com/office/officeart/2008/layout/LinedList"/>
    <dgm:cxn modelId="{E2333F49-F649-4E4D-A26C-924474C60FA1}" type="presParOf" srcId="{D51DB44A-7163-4AAA-A5CA-6C49A5CC7D5F}" destId="{3CAEC296-F92F-40D9-810B-9C0A1B162999}" srcOrd="2" destOrd="0" presId="urn:microsoft.com/office/officeart/2008/layout/LinedList"/>
    <dgm:cxn modelId="{DD63CB01-893D-4BA0-BB9F-613425442E08}" type="presParOf" srcId="{EF74B156-5F26-4704-AEB5-AB9DE4E98700}" destId="{83FB4A5E-27B3-4552-8DE1-FEC44CC3F866}" srcOrd="8" destOrd="0" presId="urn:microsoft.com/office/officeart/2008/layout/LinedList"/>
    <dgm:cxn modelId="{178F5FB7-8415-444B-A792-E08AD382282D}" type="presParOf" srcId="{EF74B156-5F26-4704-AEB5-AB9DE4E98700}" destId="{18A380F0-2D87-4AEB-B900-11D6D61520A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E1D45-CC0E-4328-A022-38FD74F0783E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9CDD9C0D-8048-46E5-81A7-831211CFE1E9}">
      <dgm:prSet phldrT="[Text]" custT="1"/>
      <dgm:spPr/>
      <dgm:t>
        <a:bodyPr/>
        <a:lstStyle/>
        <a:p>
          <a:r>
            <a:rPr lang="es-ES" sz="400" dirty="0" smtClean="0"/>
            <a:t>.</a:t>
          </a:r>
          <a:endParaRPr lang="en-IE" sz="400" dirty="0"/>
        </a:p>
      </dgm:t>
    </dgm:pt>
    <dgm:pt modelId="{6245BE51-B1B0-4D6C-9890-ECC09AE2F29E}" type="parTrans" cxnId="{D654B60D-9E08-4564-AE6F-6EF10C447F95}">
      <dgm:prSet/>
      <dgm:spPr/>
      <dgm:t>
        <a:bodyPr/>
        <a:lstStyle/>
        <a:p>
          <a:endParaRPr lang="en-IE"/>
        </a:p>
      </dgm:t>
    </dgm:pt>
    <dgm:pt modelId="{6B987FFF-B204-44E9-BA62-639004328071}" type="sibTrans" cxnId="{D654B60D-9E08-4564-AE6F-6EF10C447F95}">
      <dgm:prSet/>
      <dgm:spPr/>
      <dgm:t>
        <a:bodyPr/>
        <a:lstStyle/>
        <a:p>
          <a:endParaRPr lang="en-IE"/>
        </a:p>
      </dgm:t>
    </dgm:pt>
    <dgm:pt modelId="{4D95B896-69A3-45F4-8B24-96B94299246E}">
      <dgm:prSet phldrT="[Text]" custT="1"/>
      <dgm:spPr/>
      <dgm:t>
        <a:bodyPr/>
        <a:lstStyle/>
        <a:p>
          <a:pPr>
            <a:spcAft>
              <a:spcPts val="1200"/>
            </a:spcAft>
          </a:pPr>
          <a:r>
            <a:rPr lang="es-ES" sz="2000" dirty="0" err="1" smtClean="0"/>
            <a:t>Act</a:t>
          </a:r>
          <a:r>
            <a:rPr lang="es-ES" sz="2000" dirty="0" smtClean="0"/>
            <a:t> as </a:t>
          </a:r>
          <a:r>
            <a:rPr lang="es-ES" sz="2000" b="1" u="sng" dirty="0" smtClean="0"/>
            <a:t>OBSERVER</a:t>
          </a:r>
          <a:r>
            <a:rPr lang="es-ES" sz="2000" dirty="0" smtClean="0"/>
            <a:t> and </a:t>
          </a:r>
          <a:r>
            <a:rPr lang="es-ES" sz="2000" dirty="0" err="1" smtClean="0"/>
            <a:t>ensure</a:t>
          </a:r>
          <a:r>
            <a:rPr lang="es-ES" sz="2000" dirty="0" smtClean="0"/>
            <a:t> </a:t>
          </a:r>
          <a:r>
            <a:rPr lang="es-ES" sz="2000" dirty="0" err="1" smtClean="0"/>
            <a:t>that</a:t>
          </a:r>
          <a:r>
            <a:rPr lang="es-ES" sz="2000" dirty="0" smtClean="0"/>
            <a:t> </a:t>
          </a:r>
          <a:r>
            <a:rPr lang="es-ES" sz="2000" dirty="0" err="1" smtClean="0"/>
            <a:t>the</a:t>
          </a:r>
          <a:r>
            <a:rPr lang="es-ES" sz="2000" dirty="0" smtClean="0"/>
            <a:t> </a:t>
          </a:r>
          <a:r>
            <a:rPr lang="es-ES" sz="2000" dirty="0" err="1" smtClean="0"/>
            <a:t>project</a:t>
          </a:r>
          <a:r>
            <a:rPr lang="es-ES" sz="2000" dirty="0" smtClean="0"/>
            <a:t> </a:t>
          </a:r>
          <a:r>
            <a:rPr lang="es-ES" sz="2000" dirty="0" err="1" smtClean="0"/>
            <a:t>is</a:t>
          </a:r>
          <a:r>
            <a:rPr lang="es-ES" sz="2000" dirty="0" smtClean="0"/>
            <a:t> </a:t>
          </a:r>
          <a:r>
            <a:rPr lang="es-ES" sz="2000" dirty="0" err="1" smtClean="0"/>
            <a:t>fit</a:t>
          </a:r>
          <a:r>
            <a:rPr lang="es-ES" sz="2000" dirty="0" smtClean="0"/>
            <a:t> </a:t>
          </a:r>
          <a:r>
            <a:rPr lang="es-ES" sz="2000" dirty="0" err="1" smtClean="0"/>
            <a:t>for</a:t>
          </a:r>
          <a:r>
            <a:rPr lang="es-ES" sz="2000" dirty="0" smtClean="0"/>
            <a:t> use and </a:t>
          </a:r>
          <a:r>
            <a:rPr lang="es-ES" sz="2000" dirty="0" err="1" smtClean="0"/>
            <a:t>purpose</a:t>
          </a:r>
          <a:endParaRPr lang="en-IE" sz="2000" dirty="0"/>
        </a:p>
      </dgm:t>
    </dgm:pt>
    <dgm:pt modelId="{06392281-AF81-41EC-9E87-065E8A0C771D}" type="parTrans" cxnId="{01811396-0ABF-4CD5-9E8D-E473E0194C60}">
      <dgm:prSet/>
      <dgm:spPr/>
      <dgm:t>
        <a:bodyPr/>
        <a:lstStyle/>
        <a:p>
          <a:endParaRPr lang="en-IE"/>
        </a:p>
      </dgm:t>
    </dgm:pt>
    <dgm:pt modelId="{CE162B2B-BA2E-4A85-8D63-1E47A319F21D}" type="sibTrans" cxnId="{01811396-0ABF-4CD5-9E8D-E473E0194C60}">
      <dgm:prSet/>
      <dgm:spPr/>
      <dgm:t>
        <a:bodyPr/>
        <a:lstStyle/>
        <a:p>
          <a:endParaRPr lang="en-IE"/>
        </a:p>
      </dgm:t>
    </dgm:pt>
    <dgm:pt modelId="{43351F74-5B17-4E18-AB20-2CE0368AE54A}">
      <dgm:prSet/>
      <dgm:spPr/>
      <dgm:t>
        <a:bodyPr/>
        <a:lstStyle/>
        <a:p>
          <a:pPr>
            <a:spcAft>
              <a:spcPts val="1200"/>
            </a:spcAft>
          </a:pPr>
          <a:r>
            <a:rPr lang="es-ES" b="1" u="sng" dirty="0" smtClean="0"/>
            <a:t>PARTICIPATE</a:t>
          </a:r>
          <a:r>
            <a:rPr lang="es-ES" b="1" dirty="0" smtClean="0"/>
            <a:t> </a:t>
          </a:r>
          <a:r>
            <a:rPr lang="es-ES" dirty="0" err="1" smtClean="0"/>
            <a:t>effectively</a:t>
          </a:r>
          <a:r>
            <a:rPr lang="es-ES" dirty="0" smtClean="0"/>
            <a:t> and </a:t>
          </a:r>
          <a:r>
            <a:rPr lang="es-ES" dirty="0" err="1" smtClean="0"/>
            <a:t>represent</a:t>
          </a:r>
          <a:r>
            <a:rPr lang="es-ES" dirty="0" smtClean="0"/>
            <a:t> UA in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project</a:t>
          </a:r>
          <a:endParaRPr lang="en-IE" dirty="0"/>
        </a:p>
      </dgm:t>
    </dgm:pt>
    <dgm:pt modelId="{BD16C085-64BC-4010-A6F9-E442F13DF510}" type="parTrans" cxnId="{F57823D4-E6C3-4B2A-86AB-9214D42FAFE4}">
      <dgm:prSet/>
      <dgm:spPr/>
      <dgm:t>
        <a:bodyPr/>
        <a:lstStyle/>
        <a:p>
          <a:endParaRPr lang="en-IE"/>
        </a:p>
      </dgm:t>
    </dgm:pt>
    <dgm:pt modelId="{8360B4A7-0702-4BFA-887F-CB61668F97CA}" type="sibTrans" cxnId="{F57823D4-E6C3-4B2A-86AB-9214D42FAFE4}">
      <dgm:prSet/>
      <dgm:spPr/>
      <dgm:t>
        <a:bodyPr/>
        <a:lstStyle/>
        <a:p>
          <a:endParaRPr lang="en-IE"/>
        </a:p>
      </dgm:t>
    </dgm:pt>
    <dgm:pt modelId="{076D39C8-4B17-45EF-908F-703A6238870B}">
      <dgm:prSet/>
      <dgm:spPr/>
      <dgm:t>
        <a:bodyPr/>
        <a:lstStyle/>
        <a:p>
          <a:pPr>
            <a:spcAft>
              <a:spcPts val="1200"/>
            </a:spcAft>
          </a:pPr>
          <a:r>
            <a:rPr lang="es-ES" dirty="0" err="1" smtClean="0"/>
            <a:t>Provide</a:t>
          </a:r>
          <a:r>
            <a:rPr lang="es-ES" dirty="0" smtClean="0"/>
            <a:t> </a:t>
          </a:r>
          <a:r>
            <a:rPr lang="es-ES" dirty="0" err="1" smtClean="0"/>
            <a:t>comments</a:t>
          </a:r>
          <a:r>
            <a:rPr lang="es-ES" dirty="0" smtClean="0"/>
            <a:t>, </a:t>
          </a:r>
          <a:r>
            <a:rPr lang="es-ES" b="1" u="sng" dirty="0" smtClean="0"/>
            <a:t>FEEDBACK</a:t>
          </a:r>
          <a:r>
            <a:rPr lang="es-ES" dirty="0" smtClean="0"/>
            <a:t> and </a:t>
          </a:r>
          <a:r>
            <a:rPr lang="es-ES" dirty="0" err="1" smtClean="0"/>
            <a:t>insight</a:t>
          </a:r>
          <a:r>
            <a:rPr lang="es-ES" dirty="0" smtClean="0"/>
            <a:t> </a:t>
          </a:r>
          <a:r>
            <a:rPr lang="es-ES" dirty="0" err="1" smtClean="0"/>
            <a:t>from</a:t>
          </a:r>
          <a:r>
            <a:rPr lang="es-ES" dirty="0" smtClean="0"/>
            <a:t>       </a:t>
          </a:r>
          <a:r>
            <a:rPr lang="es-ES" b="0" u="none" dirty="0" err="1" smtClean="0"/>
            <a:t>users</a:t>
          </a:r>
          <a:r>
            <a:rPr lang="es-ES" b="0" u="none" dirty="0" smtClean="0"/>
            <a:t>’ </a:t>
          </a:r>
          <a:r>
            <a:rPr lang="es-ES" b="0" u="none" dirty="0" err="1" smtClean="0"/>
            <a:t>perspective</a:t>
          </a:r>
          <a:endParaRPr lang="en-IE" b="0" u="none" dirty="0"/>
        </a:p>
      </dgm:t>
    </dgm:pt>
    <dgm:pt modelId="{648F1E1A-CA83-4382-A416-FDC955F22FD7}" type="parTrans" cxnId="{46180F1D-7185-459A-A26E-70ADE24AB00E}">
      <dgm:prSet/>
      <dgm:spPr/>
      <dgm:t>
        <a:bodyPr/>
        <a:lstStyle/>
        <a:p>
          <a:endParaRPr lang="en-IE"/>
        </a:p>
      </dgm:t>
    </dgm:pt>
    <dgm:pt modelId="{2B4C725F-5A51-4E48-8FD4-F0D4D9BAD944}" type="sibTrans" cxnId="{46180F1D-7185-459A-A26E-70ADE24AB00E}">
      <dgm:prSet/>
      <dgm:spPr/>
      <dgm:t>
        <a:bodyPr/>
        <a:lstStyle/>
        <a:p>
          <a:endParaRPr lang="en-IE"/>
        </a:p>
      </dgm:t>
    </dgm:pt>
    <dgm:pt modelId="{A103E565-8D46-4317-B903-879FBD28FBAA}">
      <dgm:prSet/>
      <dgm:spPr/>
      <dgm:t>
        <a:bodyPr/>
        <a:lstStyle/>
        <a:p>
          <a:pPr>
            <a:spcAft>
              <a:spcPct val="15000"/>
            </a:spcAft>
          </a:pPr>
          <a:r>
            <a:rPr lang="es-ES" dirty="0" err="1" smtClean="0"/>
            <a:t>Regularly</a:t>
          </a:r>
          <a:r>
            <a:rPr lang="es-ES" dirty="0" smtClean="0"/>
            <a:t> </a:t>
          </a:r>
          <a:r>
            <a:rPr lang="es-ES" b="1" u="sng" dirty="0" smtClean="0"/>
            <a:t>DISSEMINATE INFORMATION </a:t>
          </a:r>
          <a:r>
            <a:rPr lang="es-ES" dirty="0" err="1" smtClean="0"/>
            <a:t>about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project</a:t>
          </a:r>
          <a:r>
            <a:rPr lang="es-ES" dirty="0" smtClean="0"/>
            <a:t> to UA </a:t>
          </a:r>
          <a:r>
            <a:rPr lang="es-ES" dirty="0" err="1" smtClean="0"/>
            <a:t>members</a:t>
          </a:r>
          <a:endParaRPr lang="en-IE" dirty="0"/>
        </a:p>
      </dgm:t>
    </dgm:pt>
    <dgm:pt modelId="{9D6393EF-CCF2-4D39-8908-2A5A1DD4B187}" type="parTrans" cxnId="{9193C379-AEF7-4207-83FE-0BE5EEDEBBE6}">
      <dgm:prSet/>
      <dgm:spPr/>
      <dgm:t>
        <a:bodyPr/>
        <a:lstStyle/>
        <a:p>
          <a:endParaRPr lang="en-IE"/>
        </a:p>
      </dgm:t>
    </dgm:pt>
    <dgm:pt modelId="{FEA64D6F-3266-424B-90FB-4B7811BE1362}" type="sibTrans" cxnId="{9193C379-AEF7-4207-83FE-0BE5EEDEBBE6}">
      <dgm:prSet/>
      <dgm:spPr/>
      <dgm:t>
        <a:bodyPr/>
        <a:lstStyle/>
        <a:p>
          <a:endParaRPr lang="en-IE"/>
        </a:p>
      </dgm:t>
    </dgm:pt>
    <dgm:pt modelId="{A6943336-FA18-4A44-8888-59730821472A}" type="pres">
      <dgm:prSet presAssocID="{974E1D45-CC0E-4328-A022-38FD74F0783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2E15DC63-0CAA-418A-94A0-E77E97CB334F}" type="pres">
      <dgm:prSet presAssocID="{9CDD9C0D-8048-46E5-81A7-831211CFE1E9}" presName="linNode" presStyleCnt="0"/>
      <dgm:spPr/>
      <dgm:t>
        <a:bodyPr/>
        <a:lstStyle/>
        <a:p>
          <a:endParaRPr lang="en-IE"/>
        </a:p>
      </dgm:t>
    </dgm:pt>
    <dgm:pt modelId="{23DEDFBF-D6DC-40AB-9421-18850A5E744C}" type="pres">
      <dgm:prSet presAssocID="{9CDD9C0D-8048-46E5-81A7-831211CFE1E9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245FCB9-5F6B-4D2C-877A-66FBFCCCB564}" type="pres">
      <dgm:prSet presAssocID="{9CDD9C0D-8048-46E5-81A7-831211CFE1E9}" presName="bracket" presStyleLbl="parChTrans1D1" presStyleIdx="0" presStyleCnt="1" custLinFactNeighborX="-84171" custLinFactNeighborY="0"/>
      <dgm:spPr/>
      <dgm:t>
        <a:bodyPr/>
        <a:lstStyle/>
        <a:p>
          <a:endParaRPr lang="en-IE"/>
        </a:p>
      </dgm:t>
    </dgm:pt>
    <dgm:pt modelId="{0DE41F0B-7624-470D-8019-4CD183B964F4}" type="pres">
      <dgm:prSet presAssocID="{9CDD9C0D-8048-46E5-81A7-831211CFE1E9}" presName="spH" presStyleCnt="0"/>
      <dgm:spPr/>
      <dgm:t>
        <a:bodyPr/>
        <a:lstStyle/>
        <a:p>
          <a:endParaRPr lang="en-IE"/>
        </a:p>
      </dgm:t>
    </dgm:pt>
    <dgm:pt modelId="{192F5607-8C78-4A12-A6BB-0DBB22D9AA10}" type="pres">
      <dgm:prSet presAssocID="{9CDD9C0D-8048-46E5-81A7-831211CFE1E9}" presName="desTx" presStyleLbl="node1" presStyleIdx="0" presStyleCnt="1" custScaleY="116481" custLinFactX="-762" custLinFactNeighborX="-10000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15CD7709-DCFE-476D-9C5C-95653FF8F687}" type="presOf" srcId="{076D39C8-4B17-45EF-908F-703A6238870B}" destId="{192F5607-8C78-4A12-A6BB-0DBB22D9AA10}" srcOrd="0" destOrd="2" presId="urn:diagrams.loki3.com/BracketList+Icon"/>
    <dgm:cxn modelId="{1B5CC36C-280F-47B9-A2B8-42629C31F956}" type="presOf" srcId="{4D95B896-69A3-45F4-8B24-96B94299246E}" destId="{192F5607-8C78-4A12-A6BB-0DBB22D9AA10}" srcOrd="0" destOrd="0" presId="urn:diagrams.loki3.com/BracketList+Icon"/>
    <dgm:cxn modelId="{D654B60D-9E08-4564-AE6F-6EF10C447F95}" srcId="{974E1D45-CC0E-4328-A022-38FD74F0783E}" destId="{9CDD9C0D-8048-46E5-81A7-831211CFE1E9}" srcOrd="0" destOrd="0" parTransId="{6245BE51-B1B0-4D6C-9890-ECC09AE2F29E}" sibTransId="{6B987FFF-B204-44E9-BA62-639004328071}"/>
    <dgm:cxn modelId="{E51BC570-708B-49CA-A912-9688AE798F26}" type="presOf" srcId="{A103E565-8D46-4317-B903-879FBD28FBAA}" destId="{192F5607-8C78-4A12-A6BB-0DBB22D9AA10}" srcOrd="0" destOrd="3" presId="urn:diagrams.loki3.com/BracketList+Icon"/>
    <dgm:cxn modelId="{E566E207-A6D2-4DEE-A596-A7221ACE27D0}" type="presOf" srcId="{9CDD9C0D-8048-46E5-81A7-831211CFE1E9}" destId="{23DEDFBF-D6DC-40AB-9421-18850A5E744C}" srcOrd="0" destOrd="0" presId="urn:diagrams.loki3.com/BracketList+Icon"/>
    <dgm:cxn modelId="{9193C379-AEF7-4207-83FE-0BE5EEDEBBE6}" srcId="{9CDD9C0D-8048-46E5-81A7-831211CFE1E9}" destId="{A103E565-8D46-4317-B903-879FBD28FBAA}" srcOrd="3" destOrd="0" parTransId="{9D6393EF-CCF2-4D39-8908-2A5A1DD4B187}" sibTransId="{FEA64D6F-3266-424B-90FB-4B7811BE1362}"/>
    <dgm:cxn modelId="{46180F1D-7185-459A-A26E-70ADE24AB00E}" srcId="{9CDD9C0D-8048-46E5-81A7-831211CFE1E9}" destId="{076D39C8-4B17-45EF-908F-703A6238870B}" srcOrd="2" destOrd="0" parTransId="{648F1E1A-CA83-4382-A416-FDC955F22FD7}" sibTransId="{2B4C725F-5A51-4E48-8FD4-F0D4D9BAD944}"/>
    <dgm:cxn modelId="{30273729-4F62-44E2-B2C6-3441E5AB79E6}" type="presOf" srcId="{974E1D45-CC0E-4328-A022-38FD74F0783E}" destId="{A6943336-FA18-4A44-8888-59730821472A}" srcOrd="0" destOrd="0" presId="urn:diagrams.loki3.com/BracketList+Icon"/>
    <dgm:cxn modelId="{F57823D4-E6C3-4B2A-86AB-9214D42FAFE4}" srcId="{9CDD9C0D-8048-46E5-81A7-831211CFE1E9}" destId="{43351F74-5B17-4E18-AB20-2CE0368AE54A}" srcOrd="1" destOrd="0" parTransId="{BD16C085-64BC-4010-A6F9-E442F13DF510}" sibTransId="{8360B4A7-0702-4BFA-887F-CB61668F97CA}"/>
    <dgm:cxn modelId="{01811396-0ABF-4CD5-9E8D-E473E0194C60}" srcId="{9CDD9C0D-8048-46E5-81A7-831211CFE1E9}" destId="{4D95B896-69A3-45F4-8B24-96B94299246E}" srcOrd="0" destOrd="0" parTransId="{06392281-AF81-41EC-9E87-065E8A0C771D}" sibTransId="{CE162B2B-BA2E-4A85-8D63-1E47A319F21D}"/>
    <dgm:cxn modelId="{1EBEAD7A-90FC-472A-B55B-011E3A4D48A7}" type="presOf" srcId="{43351F74-5B17-4E18-AB20-2CE0368AE54A}" destId="{192F5607-8C78-4A12-A6BB-0DBB22D9AA10}" srcOrd="0" destOrd="1" presId="urn:diagrams.loki3.com/BracketList+Icon"/>
    <dgm:cxn modelId="{368B8686-D105-4935-AB62-3BE1BABF65EA}" type="presParOf" srcId="{A6943336-FA18-4A44-8888-59730821472A}" destId="{2E15DC63-0CAA-418A-94A0-E77E97CB334F}" srcOrd="0" destOrd="0" presId="urn:diagrams.loki3.com/BracketList+Icon"/>
    <dgm:cxn modelId="{E88DF4FE-4E6E-48C1-BD18-8D6698FABC40}" type="presParOf" srcId="{2E15DC63-0CAA-418A-94A0-E77E97CB334F}" destId="{23DEDFBF-D6DC-40AB-9421-18850A5E744C}" srcOrd="0" destOrd="0" presId="urn:diagrams.loki3.com/BracketList+Icon"/>
    <dgm:cxn modelId="{4EB60391-6484-46F2-9060-C0C8C1E6A649}" type="presParOf" srcId="{2E15DC63-0CAA-418A-94A0-E77E97CB334F}" destId="{9245FCB9-5F6B-4D2C-877A-66FBFCCCB564}" srcOrd="1" destOrd="0" presId="urn:diagrams.loki3.com/BracketList+Icon"/>
    <dgm:cxn modelId="{44939F5F-47DE-457E-B254-3FA5B78C8C6E}" type="presParOf" srcId="{2E15DC63-0CAA-418A-94A0-E77E97CB334F}" destId="{0DE41F0B-7624-470D-8019-4CD183B964F4}" srcOrd="2" destOrd="0" presId="urn:diagrams.loki3.com/BracketList+Icon"/>
    <dgm:cxn modelId="{1738A434-F3AC-4D58-A6B0-D758C43DDEE4}" type="presParOf" srcId="{2E15DC63-0CAA-418A-94A0-E77E97CB334F}" destId="{192F5607-8C78-4A12-A6BB-0DBB22D9AA1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B2A7E-1120-4649-A6E6-5019C63596A1}">
      <dsp:nvSpPr>
        <dsp:cNvPr id="0" name=""/>
        <dsp:cNvSpPr/>
      </dsp:nvSpPr>
      <dsp:spPr>
        <a:xfrm>
          <a:off x="2330" y="1003978"/>
          <a:ext cx="2493456" cy="1977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Definition</a:t>
          </a:r>
          <a:r>
            <a:rPr lang="es-ES" sz="1800" kern="1200" dirty="0" smtClean="0"/>
            <a:t> of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</a:t>
          </a:r>
          <a:r>
            <a:rPr lang="es-ES" sz="1800" b="1" kern="1200" dirty="0" err="1" smtClean="0"/>
            <a:t>terms</a:t>
          </a:r>
          <a:r>
            <a:rPr lang="es-ES" sz="1800" b="1" kern="1200" dirty="0" smtClean="0"/>
            <a:t> of </a:t>
          </a:r>
          <a:r>
            <a:rPr lang="es-ES" sz="1800" b="1" kern="1200" dirty="0" err="1" smtClean="0"/>
            <a:t>the</a:t>
          </a:r>
          <a:r>
            <a:rPr lang="es-ES" sz="1800" b="1" kern="1200" dirty="0" smtClean="0"/>
            <a:t> UA </a:t>
          </a:r>
          <a:r>
            <a:rPr lang="es-ES" sz="1800" b="1" kern="1200" dirty="0" err="1" smtClean="0"/>
            <a:t>involvement</a:t>
          </a:r>
          <a:r>
            <a:rPr lang="es-ES" sz="1800" kern="1200" dirty="0" smtClean="0"/>
            <a:t> in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project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by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Project Lead Office</a:t>
          </a:r>
          <a:endParaRPr lang="en-IE" sz="1800" kern="1200" dirty="0"/>
        </a:p>
      </dsp:txBody>
      <dsp:txXfrm>
        <a:off x="47848" y="1049496"/>
        <a:ext cx="2402420" cy="1463047"/>
      </dsp:txXfrm>
    </dsp:sp>
    <dsp:sp modelId="{E644D520-CC17-4C18-9F29-C7361C1C520E}">
      <dsp:nvSpPr>
        <dsp:cNvPr id="0" name=""/>
        <dsp:cNvSpPr/>
      </dsp:nvSpPr>
      <dsp:spPr>
        <a:xfrm rot="434851">
          <a:off x="1428737" y="1607733"/>
          <a:ext cx="2320461" cy="2320461"/>
        </a:xfrm>
        <a:prstGeom prst="leftCircularArrow">
          <a:avLst>
            <a:gd name="adj1" fmla="val 2724"/>
            <a:gd name="adj2" fmla="val 331823"/>
            <a:gd name="adj3" fmla="val 1741766"/>
            <a:gd name="adj4" fmla="val 8658922"/>
            <a:gd name="adj5" fmla="val 317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CA862-7310-4550-B179-4032D11B0AB1}">
      <dsp:nvSpPr>
        <dsp:cNvPr id="0" name=""/>
        <dsp:cNvSpPr/>
      </dsp:nvSpPr>
      <dsp:spPr>
        <a:xfrm>
          <a:off x="876573" y="2482876"/>
          <a:ext cx="1784952" cy="7734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WHAT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 smtClean="0"/>
            <a:t>HOW</a:t>
          </a:r>
          <a:r>
            <a:rPr lang="en-US" sz="1600" b="1" kern="1200" dirty="0" smtClean="0"/>
            <a:t> </a:t>
          </a:r>
          <a:r>
            <a:rPr lang="es-ES" sz="1600" b="1" kern="1200" dirty="0" smtClean="0"/>
            <a:t>&amp; </a:t>
          </a:r>
          <a:r>
            <a:rPr lang="en-US" sz="2000" b="1" kern="1200" dirty="0" smtClean="0"/>
            <a:t>WHEN</a:t>
          </a:r>
          <a:endParaRPr lang="en-IE" sz="2000" b="1" kern="1200" dirty="0"/>
        </a:p>
      </dsp:txBody>
      <dsp:txXfrm>
        <a:off x="899226" y="2505529"/>
        <a:ext cx="1739646" cy="728121"/>
      </dsp:txXfrm>
    </dsp:sp>
    <dsp:sp modelId="{2A5431F3-EA6A-4759-99F7-DDE5FC548605}">
      <dsp:nvSpPr>
        <dsp:cNvPr id="0" name=""/>
        <dsp:cNvSpPr/>
      </dsp:nvSpPr>
      <dsp:spPr>
        <a:xfrm>
          <a:off x="2796757" y="805180"/>
          <a:ext cx="2467431" cy="2453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1800" kern="1200" dirty="0" smtClean="0"/>
            <a:t>Publication of </a:t>
          </a:r>
          <a:r>
            <a:rPr lang="es-ES" sz="1800" kern="1200" dirty="0" err="1" smtClean="0"/>
            <a:t>call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for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interest</a:t>
          </a:r>
          <a:r>
            <a:rPr lang="es-ES" sz="1800" kern="1200" dirty="0" smtClean="0"/>
            <a:t>:      </a:t>
          </a:r>
          <a:r>
            <a:rPr lang="es-ES" sz="1800" b="1" kern="1200" dirty="0" smtClean="0"/>
            <a:t> </a:t>
          </a:r>
          <a:r>
            <a:rPr lang="es-ES" sz="1800" b="1" kern="1200" dirty="0" err="1" smtClean="0"/>
            <a:t>Profiles</a:t>
          </a:r>
          <a:r>
            <a:rPr lang="es-ES" sz="1800" b="1" kern="1200" dirty="0" smtClean="0"/>
            <a:t>              Roles              </a:t>
          </a:r>
          <a:r>
            <a:rPr lang="es-ES" sz="1800" b="1" kern="1200" dirty="0" err="1" smtClean="0"/>
            <a:t>Responsibilities</a:t>
          </a:r>
          <a:endParaRPr lang="en-IE" sz="1800" b="1" kern="1200" dirty="0"/>
        </a:p>
      </dsp:txBody>
      <dsp:txXfrm>
        <a:off x="2853222" y="1387425"/>
        <a:ext cx="2354501" cy="1814928"/>
      </dsp:txXfrm>
    </dsp:sp>
    <dsp:sp modelId="{19C79B20-40B3-407B-A234-B399D64F3B3A}">
      <dsp:nvSpPr>
        <dsp:cNvPr id="0" name=""/>
        <dsp:cNvSpPr/>
      </dsp:nvSpPr>
      <dsp:spPr>
        <a:xfrm>
          <a:off x="4147039" y="97601"/>
          <a:ext cx="2844394" cy="2844394"/>
        </a:xfrm>
        <a:prstGeom prst="circularArrow">
          <a:avLst>
            <a:gd name="adj1" fmla="val 2222"/>
            <a:gd name="adj2" fmla="val 267574"/>
            <a:gd name="adj3" fmla="val 20017545"/>
            <a:gd name="adj4" fmla="val 13036141"/>
            <a:gd name="adj5" fmla="val 259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9AC38-4273-4174-9024-F2A48C82CD7A}">
      <dsp:nvSpPr>
        <dsp:cNvPr id="0" name=""/>
        <dsp:cNvSpPr/>
      </dsp:nvSpPr>
      <dsp:spPr>
        <a:xfrm>
          <a:off x="3280361" y="700038"/>
          <a:ext cx="2423155" cy="7050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2000" b="1" kern="1200" dirty="0" smtClean="0"/>
            <a:t>CALL FOR INTEREST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1" kern="1200" dirty="0" smtClean="0"/>
            <a:t>Lead Office</a:t>
          </a:r>
          <a:endParaRPr lang="en-IE" sz="2000" b="1" kern="1200" dirty="0"/>
        </a:p>
      </dsp:txBody>
      <dsp:txXfrm>
        <a:off x="3301011" y="720688"/>
        <a:ext cx="2381855" cy="663740"/>
      </dsp:txXfrm>
    </dsp:sp>
    <dsp:sp modelId="{83D1B8FC-3676-473B-BCA6-1714529C6AA7}">
      <dsp:nvSpPr>
        <dsp:cNvPr id="0" name=""/>
        <dsp:cNvSpPr/>
      </dsp:nvSpPr>
      <dsp:spPr>
        <a:xfrm>
          <a:off x="5830278" y="1037424"/>
          <a:ext cx="2353590" cy="1993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Each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partner</a:t>
          </a:r>
          <a:r>
            <a:rPr lang="es-ES" sz="1800" kern="1200" dirty="0" smtClean="0"/>
            <a:t> office can open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possibility</a:t>
          </a:r>
          <a:r>
            <a:rPr lang="es-ES" sz="1800" kern="1200" dirty="0" smtClean="0"/>
            <a:t> to </a:t>
          </a:r>
          <a:r>
            <a:rPr lang="es-ES" sz="1800" kern="1200" dirty="0" err="1" smtClean="0"/>
            <a:t>their</a:t>
          </a:r>
          <a:r>
            <a:rPr lang="es-ES" sz="1800" kern="1200" dirty="0" smtClean="0"/>
            <a:t> UA                 </a:t>
          </a:r>
          <a:r>
            <a:rPr lang="es-ES" sz="1800" b="1" kern="1200" dirty="0" err="1" smtClean="0"/>
            <a:t>Profiles</a:t>
          </a:r>
          <a:r>
            <a:rPr lang="es-ES" sz="1800" kern="1200" dirty="0" smtClean="0"/>
            <a:t>              </a:t>
          </a:r>
          <a:r>
            <a:rPr lang="es-ES" sz="1800" b="1" kern="1200" dirty="0" smtClean="0"/>
            <a:t>Roles        </a:t>
          </a:r>
          <a:r>
            <a:rPr lang="es-ES" sz="1800" b="1" kern="1200" dirty="0" err="1" smtClean="0"/>
            <a:t>Responsibilities</a:t>
          </a:r>
          <a:endParaRPr lang="en-IE" sz="1800" b="1" kern="1200" dirty="0"/>
        </a:p>
      </dsp:txBody>
      <dsp:txXfrm>
        <a:off x="5876148" y="1083294"/>
        <a:ext cx="2261850" cy="1474373"/>
      </dsp:txXfrm>
    </dsp:sp>
    <dsp:sp modelId="{6461D72B-EE63-476C-9181-581B172B5AFE}">
      <dsp:nvSpPr>
        <dsp:cNvPr id="0" name=""/>
        <dsp:cNvSpPr/>
      </dsp:nvSpPr>
      <dsp:spPr>
        <a:xfrm>
          <a:off x="5839810" y="3024336"/>
          <a:ext cx="2270885" cy="559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2000" b="1" kern="1200" smtClean="0"/>
            <a:t>CALL </a:t>
          </a:r>
          <a:r>
            <a:rPr lang="es-ES" sz="2000" b="1" kern="1200" dirty="0" smtClean="0"/>
            <a:t>FOR INTEREST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2000" b="1" kern="1200" dirty="0" smtClean="0"/>
            <a:t>TM5 </a:t>
          </a:r>
          <a:r>
            <a:rPr lang="es-ES" sz="2000" b="1" kern="1200" dirty="0" err="1" smtClean="0"/>
            <a:t>partners</a:t>
          </a:r>
          <a:endParaRPr lang="en-IE" sz="2000" b="1" kern="1200" dirty="0"/>
        </a:p>
      </dsp:txBody>
      <dsp:txXfrm>
        <a:off x="5856201" y="3040727"/>
        <a:ext cx="2238103" cy="52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236B2-B7FE-466E-BFC8-8398EB4F139F}">
      <dsp:nvSpPr>
        <dsp:cNvPr id="0" name=""/>
        <dsp:cNvSpPr/>
      </dsp:nvSpPr>
      <dsp:spPr>
        <a:xfrm>
          <a:off x="0" y="0"/>
          <a:ext cx="90010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DFE9A-D364-41FA-9475-BA164B751273}">
      <dsp:nvSpPr>
        <dsp:cNvPr id="0" name=""/>
        <dsp:cNvSpPr/>
      </dsp:nvSpPr>
      <dsp:spPr>
        <a:xfrm>
          <a:off x="0" y="0"/>
          <a:ext cx="1800200" cy="140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          </a:t>
          </a:r>
          <a:endParaRPr lang="en-IE" sz="6500" kern="1200" dirty="0"/>
        </a:p>
      </dsp:txBody>
      <dsp:txXfrm>
        <a:off x="0" y="0"/>
        <a:ext cx="1800200" cy="1403577"/>
      </dsp:txXfrm>
    </dsp:sp>
    <dsp:sp modelId="{EC66C6BB-D514-4615-A0B7-F0C0C43B6999}">
      <dsp:nvSpPr>
        <dsp:cNvPr id="0" name=""/>
        <dsp:cNvSpPr/>
      </dsp:nvSpPr>
      <dsp:spPr>
        <a:xfrm>
          <a:off x="1935215" y="21930"/>
          <a:ext cx="7065785" cy="43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         are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needs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associating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users</a:t>
          </a:r>
          <a:r>
            <a:rPr lang="es-ES" sz="2000" kern="1200" dirty="0" smtClean="0"/>
            <a:t> in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project</a:t>
          </a:r>
          <a:endParaRPr lang="en-IE" sz="2000" kern="1200" dirty="0"/>
        </a:p>
      </dsp:txBody>
      <dsp:txXfrm>
        <a:off x="1935215" y="21930"/>
        <a:ext cx="7065785" cy="438617"/>
      </dsp:txXfrm>
    </dsp:sp>
    <dsp:sp modelId="{D36BF2C3-A341-4681-9C17-FC7D2EB616BA}">
      <dsp:nvSpPr>
        <dsp:cNvPr id="0" name=""/>
        <dsp:cNvSpPr/>
      </dsp:nvSpPr>
      <dsp:spPr>
        <a:xfrm>
          <a:off x="1800200" y="460548"/>
          <a:ext cx="72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AF33F-7DDC-402B-A688-2091408DDEB3}">
      <dsp:nvSpPr>
        <dsp:cNvPr id="0" name=""/>
        <dsp:cNvSpPr/>
      </dsp:nvSpPr>
      <dsp:spPr>
        <a:xfrm>
          <a:off x="1935215" y="533451"/>
          <a:ext cx="7065785" cy="43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     : </a:t>
          </a:r>
          <a:r>
            <a:rPr lang="es-ES" sz="2000" kern="1200" dirty="0" err="1" smtClean="0"/>
            <a:t>written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consultations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surveys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VICOs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physical</a:t>
          </a:r>
          <a:r>
            <a:rPr lang="es-ES" sz="2000" kern="1200" dirty="0" smtClean="0"/>
            <a:t> meetings, etc.</a:t>
          </a:r>
          <a:endParaRPr lang="en-IE" sz="2000" kern="1200" dirty="0"/>
        </a:p>
      </dsp:txBody>
      <dsp:txXfrm>
        <a:off x="1935215" y="533451"/>
        <a:ext cx="7065785" cy="438617"/>
      </dsp:txXfrm>
    </dsp:sp>
    <dsp:sp modelId="{B70CB23A-33BE-4464-9A1B-D0F893EA1D57}">
      <dsp:nvSpPr>
        <dsp:cNvPr id="0" name=""/>
        <dsp:cNvSpPr/>
      </dsp:nvSpPr>
      <dsp:spPr>
        <a:xfrm>
          <a:off x="1800200" y="921097"/>
          <a:ext cx="72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FCA3A-B570-4CFC-AB97-749AC80ACFCF}">
      <dsp:nvSpPr>
        <dsp:cNvPr id="0" name=""/>
        <dsp:cNvSpPr/>
      </dsp:nvSpPr>
      <dsp:spPr>
        <a:xfrm>
          <a:off x="1935215" y="964959"/>
          <a:ext cx="7065785" cy="43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          </a:t>
          </a:r>
          <a:r>
            <a:rPr lang="es-ES" sz="2000" kern="1200" dirty="0" err="1" smtClean="0"/>
            <a:t>they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should</a:t>
          </a:r>
          <a:r>
            <a:rPr lang="es-ES" sz="2000" kern="1200" dirty="0" smtClean="0"/>
            <a:t> be </a:t>
          </a:r>
          <a:r>
            <a:rPr lang="es-ES" sz="2000" kern="1200" dirty="0" err="1" smtClean="0"/>
            <a:t>consulted</a:t>
          </a:r>
          <a:endParaRPr lang="en-IE" sz="2000" kern="1200" dirty="0"/>
        </a:p>
      </dsp:txBody>
      <dsp:txXfrm>
        <a:off x="1935215" y="964959"/>
        <a:ext cx="7065785" cy="438617"/>
      </dsp:txXfrm>
    </dsp:sp>
    <dsp:sp modelId="{83FB4A5E-27B3-4552-8DE1-FEC44CC3F866}">
      <dsp:nvSpPr>
        <dsp:cNvPr id="0" name=""/>
        <dsp:cNvSpPr/>
      </dsp:nvSpPr>
      <dsp:spPr>
        <a:xfrm>
          <a:off x="1800200" y="1381646"/>
          <a:ext cx="7200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DFBF-D6DC-40AB-9421-18850A5E744C}">
      <dsp:nvSpPr>
        <dsp:cNvPr id="0" name=""/>
        <dsp:cNvSpPr/>
      </dsp:nvSpPr>
      <dsp:spPr>
        <a:xfrm>
          <a:off x="4187" y="1415331"/>
          <a:ext cx="2141937" cy="98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" tIns="10160" rIns="28448" bIns="10160" numCol="1" spcCol="1270" anchor="ctr" anchorCtr="0">
          <a:noAutofit/>
        </a:bodyPr>
        <a:lstStyle/>
        <a:p>
          <a:pPr lvl="0" algn="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" kern="1200" dirty="0" smtClean="0"/>
            <a:t>.</a:t>
          </a:r>
          <a:endParaRPr lang="en-IE" sz="400" kern="1200" dirty="0"/>
        </a:p>
      </dsp:txBody>
      <dsp:txXfrm>
        <a:off x="4187" y="1415331"/>
        <a:ext cx="2141937" cy="98903"/>
      </dsp:txXfrm>
    </dsp:sp>
    <dsp:sp modelId="{9245FCB9-5F6B-4D2C-877A-66FBFCCCB564}">
      <dsp:nvSpPr>
        <dsp:cNvPr id="0" name=""/>
        <dsp:cNvSpPr/>
      </dsp:nvSpPr>
      <dsp:spPr>
        <a:xfrm>
          <a:off x="2001894" y="277943"/>
          <a:ext cx="428387" cy="237367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F5607-8C78-4A12-A6BB-0DBB22D9AA10}">
      <dsp:nvSpPr>
        <dsp:cNvPr id="0" name=""/>
        <dsp:cNvSpPr/>
      </dsp:nvSpPr>
      <dsp:spPr>
        <a:xfrm>
          <a:off x="2530118" y="82340"/>
          <a:ext cx="5826070" cy="2764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2000" kern="1200" dirty="0" err="1" smtClean="0"/>
            <a:t>Act</a:t>
          </a:r>
          <a:r>
            <a:rPr lang="es-ES" sz="2000" kern="1200" dirty="0" smtClean="0"/>
            <a:t> as </a:t>
          </a:r>
          <a:r>
            <a:rPr lang="es-ES" sz="2000" b="1" u="sng" kern="1200" dirty="0" smtClean="0"/>
            <a:t>OBSERVER</a:t>
          </a:r>
          <a:r>
            <a:rPr lang="es-ES" sz="2000" kern="1200" dirty="0" smtClean="0"/>
            <a:t> and </a:t>
          </a:r>
          <a:r>
            <a:rPr lang="es-ES" sz="2000" kern="1200" dirty="0" err="1" smtClean="0"/>
            <a:t>ensure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that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project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is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fit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for</a:t>
          </a:r>
          <a:r>
            <a:rPr lang="es-ES" sz="2000" kern="1200" dirty="0" smtClean="0"/>
            <a:t> use and </a:t>
          </a:r>
          <a:r>
            <a:rPr lang="es-ES" sz="2000" kern="1200" dirty="0" err="1" smtClean="0"/>
            <a:t>purpose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2000" b="1" u="sng" kern="1200" dirty="0" smtClean="0"/>
            <a:t>PARTICIPATE</a:t>
          </a:r>
          <a:r>
            <a:rPr lang="es-ES" sz="2000" b="1" kern="1200" dirty="0" smtClean="0"/>
            <a:t> </a:t>
          </a:r>
          <a:r>
            <a:rPr lang="es-ES" sz="2000" kern="1200" dirty="0" err="1" smtClean="0"/>
            <a:t>effectively</a:t>
          </a:r>
          <a:r>
            <a:rPr lang="es-ES" sz="2000" kern="1200" dirty="0" smtClean="0"/>
            <a:t> and </a:t>
          </a:r>
          <a:r>
            <a:rPr lang="es-ES" sz="2000" kern="1200" dirty="0" err="1" smtClean="0"/>
            <a:t>represent</a:t>
          </a:r>
          <a:r>
            <a:rPr lang="es-ES" sz="2000" kern="1200" dirty="0" smtClean="0"/>
            <a:t> UA in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project</a:t>
          </a:r>
          <a:endParaRPr lang="en-IE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s-ES" sz="2000" kern="1200" dirty="0" err="1" smtClean="0"/>
            <a:t>Provide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comments</a:t>
          </a:r>
          <a:r>
            <a:rPr lang="es-ES" sz="2000" kern="1200" dirty="0" smtClean="0"/>
            <a:t>, </a:t>
          </a:r>
          <a:r>
            <a:rPr lang="es-ES" sz="2000" b="1" u="sng" kern="1200" dirty="0" smtClean="0"/>
            <a:t>FEEDBACK</a:t>
          </a:r>
          <a:r>
            <a:rPr lang="es-ES" sz="2000" kern="1200" dirty="0" smtClean="0"/>
            <a:t> and </a:t>
          </a:r>
          <a:r>
            <a:rPr lang="es-ES" sz="2000" kern="1200" dirty="0" err="1" smtClean="0"/>
            <a:t>insight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from</a:t>
          </a:r>
          <a:r>
            <a:rPr lang="es-ES" sz="2000" kern="1200" dirty="0" smtClean="0"/>
            <a:t>       </a:t>
          </a:r>
          <a:r>
            <a:rPr lang="es-ES" sz="2000" b="0" u="none" kern="1200" dirty="0" err="1" smtClean="0"/>
            <a:t>users</a:t>
          </a:r>
          <a:r>
            <a:rPr lang="es-ES" sz="2000" b="0" u="none" kern="1200" dirty="0" smtClean="0"/>
            <a:t>’ </a:t>
          </a:r>
          <a:r>
            <a:rPr lang="es-ES" sz="2000" b="0" u="none" kern="1200" dirty="0" err="1" smtClean="0"/>
            <a:t>perspective</a:t>
          </a:r>
          <a:endParaRPr lang="en-IE" sz="2000" b="0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err="1" smtClean="0"/>
            <a:t>Regularly</a:t>
          </a:r>
          <a:r>
            <a:rPr lang="es-ES" sz="2000" kern="1200" dirty="0" smtClean="0"/>
            <a:t> </a:t>
          </a:r>
          <a:r>
            <a:rPr lang="es-ES" sz="2000" b="1" u="sng" kern="1200" dirty="0" smtClean="0"/>
            <a:t>DISSEMINATE INFORMATION </a:t>
          </a:r>
          <a:r>
            <a:rPr lang="es-ES" sz="2000" kern="1200" dirty="0" err="1" smtClean="0"/>
            <a:t>about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project</a:t>
          </a:r>
          <a:r>
            <a:rPr lang="es-ES" sz="2000" kern="1200" dirty="0" smtClean="0"/>
            <a:t> to UA </a:t>
          </a:r>
          <a:r>
            <a:rPr lang="es-ES" sz="2000" kern="1200" dirty="0" err="1" smtClean="0"/>
            <a:t>members</a:t>
          </a:r>
          <a:endParaRPr lang="en-IE" sz="2000" kern="1200" dirty="0"/>
        </a:p>
      </dsp:txBody>
      <dsp:txXfrm>
        <a:off x="2530118" y="82340"/>
        <a:ext cx="5826070" cy="2764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D9501-8964-49B2-B87F-563B7BD11BD4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DF774-64A4-42F6-8B6B-C52B8178E5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33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00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63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6457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645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6457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645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GB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FDF774-64A4-42F6-8B6B-C52B8178E5D5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01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214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13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3605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0600B5-A75E-44EF-8FB8-2BE108060FF2}" type="slidenum">
              <a:rPr lang="en-IE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750742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72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07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853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949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83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08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728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491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C047-3C4A-4B04-A882-857CF0EA8982}" type="datetimeFigureOut">
              <a:rPr lang="en-IE" smtClean="0"/>
              <a:t>07/07/2016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80927-6A75-4EF0-898B-F3BE27AFB1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4.pn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ipo.europa.eu/" TargetMode="External"/><Relationship Id="rId2" Type="http://schemas.openxmlformats.org/officeDocument/2006/relationships/hyperlink" Target="mailto:Sabina.RUSCONI@euipo.europa.e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mailto:Noguchi-tomoyo@jpo.go.j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1600" y="2852936"/>
            <a:ext cx="7560840" cy="533921"/>
          </a:xfrm>
        </p:spPr>
        <p:txBody>
          <a:bodyPr anchor="b">
            <a:noAutofit/>
          </a:bodyPr>
          <a:lstStyle/>
          <a:p>
            <a:pPr algn="l"/>
            <a:r>
              <a:rPr lang="es-ES" sz="3000" b="1" spc="-150" dirty="0" err="1" smtClean="0">
                <a:solidFill>
                  <a:srgbClr val="034EA2"/>
                </a:solidFill>
                <a:latin typeface="Arial"/>
                <a:ea typeface="Open Sans Semibold" panose="020B0706030804020204" pitchFamily="34" charset="0"/>
                <a:cs typeface="Arial"/>
              </a:rPr>
              <a:t>User</a:t>
            </a:r>
            <a:r>
              <a:rPr lang="es-ES" sz="3000" b="1" spc="-150" dirty="0" smtClean="0">
                <a:solidFill>
                  <a:srgbClr val="034EA2"/>
                </a:solidFill>
                <a:latin typeface="Arial"/>
                <a:ea typeface="Open Sans Semibold" panose="020B0706030804020204" pitchFamily="34" charset="0"/>
                <a:cs typeface="Arial"/>
              </a:rPr>
              <a:t> </a:t>
            </a:r>
            <a:r>
              <a:rPr lang="es-ES" sz="3000" b="1" spc="-150" dirty="0" err="1" smtClean="0">
                <a:solidFill>
                  <a:srgbClr val="034EA2"/>
                </a:solidFill>
                <a:latin typeface="Arial"/>
                <a:ea typeface="Open Sans Semibold" panose="020B0706030804020204" pitchFamily="34" charset="0"/>
                <a:cs typeface="Arial"/>
              </a:rPr>
              <a:t>Association</a:t>
            </a:r>
            <a:r>
              <a:rPr lang="es-ES" sz="3000" b="1" spc="-150" dirty="0" smtClean="0">
                <a:solidFill>
                  <a:srgbClr val="034EA2"/>
                </a:solidFill>
                <a:latin typeface="Arial"/>
                <a:ea typeface="Open Sans Semibold" panose="020B0706030804020204" pitchFamily="34" charset="0"/>
                <a:cs typeface="Arial"/>
              </a:rPr>
              <a:t> </a:t>
            </a:r>
            <a:r>
              <a:rPr lang="es-ES" sz="3000" b="1" spc="-150" dirty="0" err="1" smtClean="0">
                <a:solidFill>
                  <a:srgbClr val="034EA2"/>
                </a:solidFill>
                <a:latin typeface="Arial"/>
                <a:ea typeface="Open Sans Semibold" panose="020B0706030804020204" pitchFamily="34" charset="0"/>
                <a:cs typeface="Arial"/>
              </a:rPr>
              <a:t>Involvement</a:t>
            </a:r>
            <a:endParaRPr lang="en-IE" sz="3000" b="1" spc="-150" dirty="0">
              <a:solidFill>
                <a:srgbClr val="034EA2"/>
              </a:solidFill>
              <a:latin typeface="Arial"/>
              <a:ea typeface="Open Sans Semibold" panose="020B0706030804020204" pitchFamily="34" charset="0"/>
              <a:cs typeface="Arial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87624" y="4365104"/>
            <a:ext cx="7539628" cy="8345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IE" sz="1500" dirty="0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Christophe GIMENEZ </a:t>
            </a:r>
          </a:p>
          <a:p>
            <a:pPr algn="r">
              <a:spcAft>
                <a:spcPts val="600"/>
              </a:spcAft>
            </a:pPr>
            <a:r>
              <a:rPr lang="es-ES" sz="1500" dirty="0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19 </a:t>
            </a:r>
            <a:r>
              <a:rPr lang="es-ES" sz="1500" dirty="0" err="1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July</a:t>
            </a:r>
            <a:r>
              <a:rPr lang="es-ES" sz="1500" dirty="0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 2016</a:t>
            </a:r>
          </a:p>
          <a:p>
            <a:pPr algn="r"/>
            <a:r>
              <a:rPr lang="es-ES" sz="1500" dirty="0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TM5 </a:t>
            </a:r>
            <a:r>
              <a:rPr lang="es-ES" sz="1500" dirty="0" err="1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Mid-term</a:t>
            </a:r>
            <a:r>
              <a:rPr lang="es-ES" sz="1500" dirty="0" smtClean="0">
                <a:solidFill>
                  <a:srgbClr val="034EA2"/>
                </a:solidFill>
                <a:latin typeface="Arial"/>
                <a:ea typeface="Open Sans Light" panose="020B0306030504020204" pitchFamily="34" charset="0"/>
                <a:cs typeface="Arial"/>
              </a:rPr>
              <a:t> Meeting 2016</a:t>
            </a:r>
            <a:endParaRPr lang="en-IE" sz="1500" dirty="0">
              <a:solidFill>
                <a:srgbClr val="034EA2"/>
              </a:solidFill>
              <a:latin typeface="Arial"/>
              <a:ea typeface="Open Sans Light" panose="020B0306030504020204" pitchFamily="34" charset="0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599" y="332656"/>
            <a:ext cx="173415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75435" y="525887"/>
            <a:ext cx="10647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www.jpo.go.jp</a:t>
            </a:r>
            <a:endParaRPr lang="es-ES" sz="1100" spc="-71" dirty="0">
              <a:solidFill>
                <a:srgbClr val="0070C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919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986096"/>
            <a:ext cx="80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TM5 </a:t>
            </a:r>
            <a:r>
              <a:rPr lang="es-ES" b="1" dirty="0" err="1">
                <a:solidFill>
                  <a:schemeClr val="tx2">
                    <a:lumMod val="50000"/>
                  </a:schemeClr>
                </a:solidFill>
              </a:rPr>
              <a:t>Annual</a:t>
            </a:r>
            <a:r>
              <a:rPr lang="es-ES" b="1" dirty="0">
                <a:solidFill>
                  <a:schemeClr val="tx2">
                    <a:lumMod val="50000"/>
                  </a:schemeClr>
                </a:solidFill>
              </a:rPr>
              <a:t> Meeting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1-2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Dec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2015</a:t>
            </a:r>
            <a:r>
              <a:rPr lang="en-IE" b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Project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Brief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50000"/>
                  </a:schemeClr>
                </a:solidFill>
              </a:rPr>
              <a:t>approved</a:t>
            </a:r>
            <a:endParaRPr lang="en-I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395535" y="1484784"/>
            <a:ext cx="8297093" cy="288032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s-ES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SCOPE</a:t>
            </a:r>
            <a:endParaRPr lang="en-IE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329" y="1798213"/>
            <a:ext cx="8030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To </a:t>
            </a:r>
            <a:r>
              <a:rPr lang="es-ES" sz="1600" dirty="0" err="1" smtClean="0"/>
              <a:t>establish</a:t>
            </a:r>
            <a:r>
              <a:rPr lang="es-ES" sz="1600" dirty="0" smtClean="0"/>
              <a:t> a </a:t>
            </a:r>
            <a:r>
              <a:rPr lang="es-ES" sz="1600" dirty="0" err="1" smtClean="0"/>
              <a:t>coherent</a:t>
            </a:r>
            <a:r>
              <a:rPr lang="es-ES" sz="1600" dirty="0" smtClean="0"/>
              <a:t> and </a:t>
            </a:r>
            <a:r>
              <a:rPr lang="es-ES" sz="1600" dirty="0" err="1" smtClean="0"/>
              <a:t>consistent</a:t>
            </a:r>
            <a:r>
              <a:rPr lang="es-ES" sz="1600" dirty="0" smtClean="0"/>
              <a:t> UA </a:t>
            </a:r>
            <a:r>
              <a:rPr lang="es-ES" sz="1600" dirty="0" err="1" smtClean="0"/>
              <a:t>involvement</a:t>
            </a:r>
            <a:r>
              <a:rPr lang="es-ES" sz="1600" dirty="0" smtClean="0"/>
              <a:t> in </a:t>
            </a:r>
            <a:r>
              <a:rPr lang="es-ES" sz="1600" dirty="0" err="1" smtClean="0"/>
              <a:t>the</a:t>
            </a:r>
            <a:r>
              <a:rPr lang="es-ES" sz="1600" dirty="0" smtClean="0"/>
              <a:t> TM5 </a:t>
            </a:r>
            <a:r>
              <a:rPr lang="es-ES" sz="1600" dirty="0" err="1" smtClean="0"/>
              <a:t>forum</a:t>
            </a:r>
            <a:r>
              <a:rPr lang="es-ES" sz="1600" dirty="0" smtClean="0"/>
              <a:t>, </a:t>
            </a:r>
            <a:r>
              <a:rPr lang="es-ES" sz="1600" dirty="0" err="1" smtClean="0"/>
              <a:t>notably</a:t>
            </a:r>
            <a:r>
              <a:rPr lang="es-ES" sz="1600" dirty="0" smtClean="0"/>
              <a:t> </a:t>
            </a:r>
            <a:r>
              <a:rPr lang="es-ES" sz="1600" dirty="0" err="1" smtClean="0"/>
              <a:t>through</a:t>
            </a:r>
            <a:r>
              <a:rPr lang="es-ES" sz="16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TM5 </a:t>
            </a:r>
            <a:r>
              <a:rPr lang="es-ES" sz="1600" dirty="0" err="1" smtClean="0"/>
              <a:t>Mid</a:t>
            </a:r>
            <a:r>
              <a:rPr lang="es-ES" sz="1600" dirty="0" smtClean="0"/>
              <a:t> </a:t>
            </a:r>
            <a:r>
              <a:rPr lang="es-ES" sz="1600" dirty="0" err="1" smtClean="0"/>
              <a:t>term</a:t>
            </a:r>
            <a:r>
              <a:rPr lang="es-ES" sz="1600" dirty="0" smtClean="0"/>
              <a:t> meeting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TM5 </a:t>
            </a:r>
            <a:r>
              <a:rPr lang="es-ES" sz="1600" dirty="0" err="1" smtClean="0"/>
              <a:t>Annual</a:t>
            </a:r>
            <a:r>
              <a:rPr lang="es-ES" sz="1600" dirty="0" smtClean="0"/>
              <a:t>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Workshops  - open </a:t>
            </a:r>
            <a:r>
              <a:rPr lang="es-ES" sz="1600" dirty="0" err="1" smtClean="0"/>
              <a:t>sessions</a:t>
            </a:r>
            <a:r>
              <a:rPr lang="es-ES" sz="1600" dirty="0" smtClean="0"/>
              <a:t> </a:t>
            </a:r>
            <a:r>
              <a:rPr lang="es-ES" sz="1600" dirty="0" err="1" smtClean="0"/>
              <a:t>for</a:t>
            </a:r>
            <a:r>
              <a:rPr lang="es-ES" sz="1600" dirty="0" smtClean="0"/>
              <a:t> </a:t>
            </a:r>
            <a:r>
              <a:rPr lang="es-ES" sz="1600" dirty="0" err="1" smtClean="0"/>
              <a:t>all</a:t>
            </a:r>
            <a:r>
              <a:rPr lang="es-ES" sz="1600" dirty="0" smtClean="0"/>
              <a:t> </a:t>
            </a:r>
            <a:r>
              <a:rPr lang="es-ES" sz="1600" dirty="0" err="1" smtClean="0"/>
              <a:t>users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UA </a:t>
            </a:r>
            <a:r>
              <a:rPr lang="es-ES" sz="1600" dirty="0" err="1" smtClean="0"/>
              <a:t>participation</a:t>
            </a:r>
            <a:r>
              <a:rPr lang="es-ES" sz="1600" dirty="0" smtClean="0"/>
              <a:t> in TM5 </a:t>
            </a:r>
            <a:r>
              <a:rPr lang="es-ES" sz="1600" dirty="0" err="1" smtClean="0"/>
              <a:t>projects</a:t>
            </a:r>
            <a:endParaRPr lang="en-IE" sz="1600" dirty="0"/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395536" y="3359236"/>
            <a:ext cx="8297091" cy="283544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s-ES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BENEFITS of </a:t>
            </a:r>
            <a:r>
              <a:rPr lang="es-ES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the</a:t>
            </a:r>
            <a:r>
              <a:rPr lang="es-ES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UA </a:t>
            </a:r>
            <a:r>
              <a:rPr lang="es-ES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involvement</a:t>
            </a:r>
            <a:endParaRPr lang="en-IE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pic>
        <p:nvPicPr>
          <p:cNvPr id="1029" name="Picture 5" descr="http://upload.wikimedia.org/wikipedia/commons/thumb/5/59/Feedbin-Icon-check.svg/2000px-Feedbin-Icon-chec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23" y="906404"/>
            <a:ext cx="554759" cy="4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" y="4679417"/>
            <a:ext cx="1582477" cy="146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115693"/>
            <a:ext cx="297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f</a:t>
            </a:r>
            <a:r>
              <a:rPr lang="es-ES" sz="1600" dirty="0" err="1" smtClean="0"/>
              <a:t>rom</a:t>
            </a:r>
            <a:r>
              <a:rPr lang="es-ES" sz="1600" dirty="0" smtClean="0"/>
              <a:t> UA </a:t>
            </a:r>
            <a:r>
              <a:rPr lang="es-ES" sz="1600" dirty="0" err="1" smtClean="0"/>
              <a:t>on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work</a:t>
            </a:r>
            <a:r>
              <a:rPr lang="es-ES" sz="1600" dirty="0" smtClean="0"/>
              <a:t> of TM5</a:t>
            </a:r>
            <a:endParaRPr lang="en-I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68026" y="386627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awareness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TM5 </a:t>
            </a:r>
            <a:r>
              <a:rPr lang="es-ES" sz="1600" dirty="0" err="1"/>
              <a:t>work</a:t>
            </a:r>
            <a:endParaRPr lang="en-IE" sz="1600" dirty="0"/>
          </a:p>
        </p:txBody>
      </p:sp>
      <p:sp>
        <p:nvSpPr>
          <p:cNvPr id="16" name="Up Arrow 15"/>
          <p:cNvSpPr/>
          <p:nvPr/>
        </p:nvSpPr>
        <p:spPr>
          <a:xfrm>
            <a:off x="683568" y="3865341"/>
            <a:ext cx="284458" cy="2662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02" y="3799197"/>
            <a:ext cx="76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92321" y="3742293"/>
            <a:ext cx="3151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User</a:t>
            </a:r>
            <a:r>
              <a:rPr lang="es-ES" sz="1600" dirty="0"/>
              <a:t> </a:t>
            </a:r>
            <a:r>
              <a:rPr lang="es-ES" sz="1600" dirty="0" err="1"/>
              <a:t>perspective</a:t>
            </a:r>
            <a:r>
              <a:rPr lang="es-ES" sz="1600" dirty="0"/>
              <a:t> </a:t>
            </a:r>
            <a:r>
              <a:rPr lang="es-ES" sz="1600" dirty="0" err="1"/>
              <a:t>integrated</a:t>
            </a:r>
            <a:r>
              <a:rPr lang="es-ES" sz="1600" dirty="0"/>
              <a:t> </a:t>
            </a:r>
            <a:r>
              <a:rPr lang="es-ES" sz="1600" dirty="0" err="1"/>
              <a:t>into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projects</a:t>
            </a:r>
            <a:endParaRPr lang="en-IE" sz="16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8699">
            <a:off x="6546912" y="4126066"/>
            <a:ext cx="449639" cy="46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42084" y="4588571"/>
            <a:ext cx="2700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e</a:t>
            </a:r>
            <a:r>
              <a:rPr lang="es-ES" sz="1600" dirty="0" err="1" smtClean="0"/>
              <a:t>fficiency</a:t>
            </a:r>
            <a:r>
              <a:rPr lang="es-ES" sz="1600" dirty="0" smtClean="0"/>
              <a:t> &amp; </a:t>
            </a:r>
            <a:r>
              <a:rPr lang="es-ES" sz="1600" dirty="0" err="1" smtClean="0"/>
              <a:t>transparency</a:t>
            </a:r>
            <a:endParaRPr lang="en-IE" sz="1600" dirty="0"/>
          </a:p>
        </p:txBody>
      </p:sp>
      <p:sp>
        <p:nvSpPr>
          <p:cNvPr id="27" name="Up Arrow 26"/>
          <p:cNvSpPr/>
          <p:nvPr/>
        </p:nvSpPr>
        <p:spPr>
          <a:xfrm>
            <a:off x="5954362" y="4522215"/>
            <a:ext cx="287722" cy="289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98359"/>
            <a:ext cx="1717734" cy="128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7908" y="544462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TM5 </a:t>
            </a:r>
            <a:r>
              <a:rPr lang="es-ES" sz="1600" dirty="0" err="1" smtClean="0"/>
              <a:t>users</a:t>
            </a:r>
            <a:endParaRPr lang="en-IE" sz="1600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43" y="5763161"/>
            <a:ext cx="1576118" cy="7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6" y="5794232"/>
            <a:ext cx="572171" cy="38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721587" y="6344143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g</a:t>
            </a:r>
            <a:r>
              <a:rPr lang="es-ES" sz="1600" dirty="0" smtClean="0"/>
              <a:t>lobal </a:t>
            </a:r>
            <a:r>
              <a:rPr lang="es-ES" sz="1600" dirty="0" err="1" smtClean="0"/>
              <a:t>reach</a:t>
            </a:r>
            <a:endParaRPr lang="en-IE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7919430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467544" y="2276872"/>
            <a:ext cx="8030279" cy="288032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s-ES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EUIPO </a:t>
            </a:r>
            <a:r>
              <a:rPr lang="es-ES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focus</a:t>
            </a:r>
            <a:r>
              <a:rPr lang="es-ES" b="1" dirty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es-ES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- </a:t>
            </a:r>
            <a:r>
              <a:rPr lang="es-ES" b="1" dirty="0" err="1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P</a:t>
            </a:r>
            <a:r>
              <a:rPr lang="es-ES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articipation</a:t>
            </a:r>
            <a:r>
              <a:rPr lang="es-ES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of </a:t>
            </a:r>
            <a:r>
              <a:rPr lang="es-ES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users</a:t>
            </a:r>
            <a:endParaRPr lang="en-IE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67543" y="3140968"/>
            <a:ext cx="8030279" cy="288032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n-IE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JPO focus - Information of users</a:t>
            </a:r>
            <a:endParaRPr lang="en-IE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29234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fold approach: </a:t>
            </a:r>
            <a:endParaRPr lang="en-GB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71631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/>
          </p:cNvSpPr>
          <p:nvPr/>
        </p:nvSpPr>
        <p:spPr bwMode="auto">
          <a:xfrm>
            <a:off x="460375" y="980728"/>
            <a:ext cx="828808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n-IE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METHODOLOGY for UA participation (EUIPO proposal)</a:t>
            </a:r>
            <a:endParaRPr lang="en-IE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0806851"/>
              </p:ext>
            </p:extLst>
          </p:nvPr>
        </p:nvGraphicFramePr>
        <p:xfrm>
          <a:off x="460375" y="1700808"/>
          <a:ext cx="84321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 descr="Risultati immagini per spread the 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1768136" y="5764070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cap="none" spc="0" dirty="0">
              <a:ln w="11430">
                <a:solidFill>
                  <a:srgbClr val="00B050"/>
                </a:solidFill>
              </a:ln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3318381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7276707"/>
              </p:ext>
            </p:extLst>
          </p:nvPr>
        </p:nvGraphicFramePr>
        <p:xfrm>
          <a:off x="251520" y="1157520"/>
          <a:ext cx="9001000" cy="140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3856423"/>
              </p:ext>
            </p:extLst>
          </p:nvPr>
        </p:nvGraphicFramePr>
        <p:xfrm>
          <a:off x="0" y="3136604"/>
          <a:ext cx="8576126" cy="292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17135" y="2996952"/>
            <a:ext cx="1650656" cy="1979118"/>
            <a:chOff x="146272" y="2647269"/>
            <a:chExt cx="1650656" cy="1979118"/>
          </a:xfrm>
        </p:grpSpPr>
        <p:grpSp>
          <p:nvGrpSpPr>
            <p:cNvPr id="16" name="Group 15"/>
            <p:cNvGrpSpPr/>
            <p:nvPr/>
          </p:nvGrpSpPr>
          <p:grpSpPr>
            <a:xfrm>
              <a:off x="216176" y="2647269"/>
              <a:ext cx="1522392" cy="815766"/>
              <a:chOff x="3461102" y="807310"/>
              <a:chExt cx="2220153" cy="56193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461102" y="807310"/>
                <a:ext cx="2203320" cy="56193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3490972" y="865067"/>
                <a:ext cx="2190283" cy="4464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s-ES" sz="2000" b="1" kern="1200" dirty="0" smtClean="0"/>
                  <a:t>CALL FOR INTEREST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46272" y="3877022"/>
              <a:ext cx="1650656" cy="749365"/>
              <a:chOff x="3319537" y="715311"/>
              <a:chExt cx="2386691" cy="694430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3319537" y="715311"/>
                <a:ext cx="2386691" cy="69443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3339876" y="735649"/>
                <a:ext cx="2346013" cy="653752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s-ES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roles</a:t>
                </a:r>
                <a:r>
                  <a:rPr lang="es-ES" b="1" kern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&amp; </a:t>
                </a:r>
                <a:r>
                  <a:rPr lang="es-ES" b="1" kern="12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responsibilities</a:t>
                </a:r>
                <a:endParaRPr lang="en-IE" b="1" kern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" name="Down Arrow 12"/>
            <p:cNvSpPr/>
            <p:nvPr/>
          </p:nvSpPr>
          <p:spPr>
            <a:xfrm>
              <a:off x="827584" y="3541556"/>
              <a:ext cx="288032" cy="25485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6477" y="1205118"/>
            <a:ext cx="1681411" cy="826073"/>
            <a:chOff x="871263" y="2481026"/>
            <a:chExt cx="1777626" cy="770253"/>
          </a:xfrm>
        </p:grpSpPr>
        <p:sp>
          <p:nvSpPr>
            <p:cNvPr id="27" name="Rounded Rectangle 26"/>
            <p:cNvSpPr/>
            <p:nvPr/>
          </p:nvSpPr>
          <p:spPr>
            <a:xfrm>
              <a:off x="871263" y="2481026"/>
              <a:ext cx="1777626" cy="7702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893823" y="2503586"/>
              <a:ext cx="1732506" cy="7251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 smtClean="0"/>
                <a:t>WHAT</a:t>
              </a:r>
            </a:p>
            <a:p>
              <a:pPr marL="0" marR="0" lvl="0" indent="0" algn="ctr" defTabSz="577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 smtClean="0"/>
                <a:t>HOW</a:t>
              </a:r>
              <a:r>
                <a:rPr lang="en-US" sz="1600" b="1" kern="1200" dirty="0" smtClean="0"/>
                <a:t> </a:t>
              </a:r>
              <a:r>
                <a:rPr lang="es-ES" sz="1600" b="1" kern="1200" dirty="0" smtClean="0"/>
                <a:t>&amp; </a:t>
              </a:r>
              <a:r>
                <a:rPr lang="en-US" sz="2000" b="1" kern="1200" dirty="0" smtClean="0"/>
                <a:t>WHEN</a:t>
              </a:r>
              <a:endParaRPr lang="en-IE" sz="2000" b="1" kern="1200" dirty="0"/>
            </a:p>
          </p:txBody>
        </p:sp>
      </p:grp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6" y="1712006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91" y="1229314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26" y="2142380"/>
            <a:ext cx="866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498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/>
          </p:cNvSpPr>
          <p:nvPr/>
        </p:nvSpPr>
        <p:spPr bwMode="auto">
          <a:xfrm>
            <a:off x="278608" y="965776"/>
            <a:ext cx="843523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s-ES" sz="2000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Pilot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project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: TAXONOMY (</a:t>
            </a:r>
            <a:r>
              <a:rPr lang="es-ES" sz="2000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EUIPO’s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lead)</a:t>
            </a:r>
            <a:endParaRPr lang="en-IE" sz="2000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641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How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, and to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what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extent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users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can be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involved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in the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review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Taxonomy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structure</a:t>
            </a:r>
            <a:endParaRPr lang="en-I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641" y="2112354"/>
            <a:ext cx="804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Survey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discussion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at TM5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Experts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Meeting)</a:t>
            </a:r>
            <a:endParaRPr lang="en-I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9" y="1473527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3511" y="2948304"/>
            <a:ext cx="8478969" cy="1632824"/>
            <a:chOff x="0" y="1953"/>
            <a:chExt cx="8478969" cy="163282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953"/>
              <a:ext cx="8478969" cy="241312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1780" y="1417025"/>
              <a:ext cx="8455409" cy="217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lvl="0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r>
                <a:rPr lang="en-IE" sz="1800" kern="1200" dirty="0" smtClean="0">
                  <a:solidFill>
                    <a:schemeClr val="tx2">
                      <a:lumMod val="50000"/>
                    </a:schemeClr>
                  </a:solidFill>
                </a:rPr>
                <a:t>The Taxonomy helps users find the right description in classification/ID databases – how clear are you on how it does this?</a:t>
              </a:r>
            </a:p>
            <a:p>
              <a:pPr marL="342900" lvl="0" indent="-34290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AutoNum type="arabicPeriod"/>
              </a:pPr>
              <a:endParaRPr lang="en-IE" sz="1800" kern="12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/>
              </a:pPr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Understanding that the Taxonomy is a navigational tool, how well does it do this</a:t>
              </a: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</a:p>
            <a:p>
              <a:pPr lvl="0"/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endParaRPr lang="en-IE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 startAt="3"/>
              </a:pPr>
              <a:r>
                <a:rPr lang="en-IE" dirty="0">
                  <a:solidFill>
                    <a:schemeClr val="tx2">
                      <a:lumMod val="50000"/>
                    </a:schemeClr>
                  </a:solidFill>
                </a:rPr>
                <a:t>Looking at the structure of the Taxonomy – do you see any group descriptions </a:t>
              </a: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that:</a:t>
              </a:r>
            </a:p>
            <a:p>
              <a:pPr lvl="0"/>
              <a:endParaRPr lang="en-IE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have </a:t>
              </a:r>
              <a:r>
                <a:rPr lang="en-IE" dirty="0">
                  <a:solidFill>
                    <a:schemeClr val="tx2">
                      <a:lumMod val="50000"/>
                    </a:schemeClr>
                  </a:solidFill>
                </a:rPr>
                <a:t>gaps when compared to the </a:t>
              </a: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associated NICE class?</a:t>
              </a:r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  <a:endParaRPr lang="en-GB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lvl="1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                                  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do </a:t>
              </a:r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not adequately describe any groups below?                    </a:t>
              </a:r>
              <a:endParaRPr lang="en-GB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lvl="1"/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                                       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m</a:t>
              </a: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</a:rPr>
                <a:t>iss out major markets or sectors of markets? </a:t>
              </a:r>
              <a:r>
                <a:rPr lang="en-IE" dirty="0" smtClean="0">
                  <a:latin typeface="Arial Narrow" pitchFamily="34" charset="0"/>
                </a:rPr>
                <a:t>markets</a:t>
              </a:r>
              <a:endParaRPr lang="en-IE" sz="18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5" y="2132856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1253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/>
          </p:cNvSpPr>
          <p:nvPr/>
        </p:nvSpPr>
        <p:spPr bwMode="auto">
          <a:xfrm>
            <a:off x="278608" y="965776"/>
            <a:ext cx="8435239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s-ES" sz="2000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Pilot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</a:t>
            </a:r>
            <a:r>
              <a:rPr lang="es-ES" sz="2000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project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: TAXONOMY (</a:t>
            </a:r>
            <a:r>
              <a:rPr lang="es-ES" sz="2000" b="1" dirty="0" err="1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EUIPO’s</a:t>
            </a:r>
            <a:r>
              <a:rPr lang="es-ES" sz="2000" b="1" dirty="0" smtClean="0">
                <a:solidFill>
                  <a:schemeClr val="bg1"/>
                </a:solidFill>
                <a:latin typeface="Arial"/>
                <a:ea typeface="Open Sans" panose="020B0606030504020204" pitchFamily="34" charset="0"/>
                <a:cs typeface="Arial"/>
              </a:rPr>
              <a:t> lead)</a:t>
            </a:r>
            <a:endParaRPr lang="en-IE" sz="2000" b="1" dirty="0">
              <a:solidFill>
                <a:schemeClr val="bg1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641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How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, and to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what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extent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users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can be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involved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in the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review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of the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Taxonomy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structure</a:t>
            </a:r>
            <a:endParaRPr lang="en-IE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7641" y="2112354"/>
            <a:ext cx="804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Survey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possible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questions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discussion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at TM5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Experts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Meeting)</a:t>
            </a:r>
            <a:endParaRPr lang="en-IE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9" y="1473527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5" y="2112354"/>
            <a:ext cx="695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  <p:pic>
        <p:nvPicPr>
          <p:cNvPr id="1026" name="Picture 2" descr="C:\Users\FOLEYMI\AppData\Local\Microsoft\Windows\Temporary Internet Files\Content.IE5\763B8W7T\Traffic_lights_3_states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24008"/>
          <a:stretch/>
        </p:blipFill>
        <p:spPr bwMode="auto">
          <a:xfrm>
            <a:off x="6372200" y="3714327"/>
            <a:ext cx="792088" cy="57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2515" y="2876296"/>
            <a:ext cx="8478969" cy="1632824"/>
            <a:chOff x="0" y="1953"/>
            <a:chExt cx="8478969" cy="1632824"/>
          </a:xfrm>
        </p:grpSpPr>
        <p:sp>
          <p:nvSpPr>
            <p:cNvPr id="12" name="Rounded Rectangle 11"/>
            <p:cNvSpPr/>
            <p:nvPr/>
          </p:nvSpPr>
          <p:spPr>
            <a:xfrm>
              <a:off x="0" y="1953"/>
              <a:ext cx="8478969" cy="241312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1780" y="1417025"/>
              <a:ext cx="8455409" cy="217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342900" lvl="0" indent="-342900">
                <a:buFont typeface="+mj-lt"/>
                <a:buAutoNum type="arabicPeriod" startAt="4"/>
              </a:pP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How </a:t>
              </a:r>
              <a:r>
                <a:rPr lang="en-IE" dirty="0">
                  <a:solidFill>
                    <a:schemeClr val="tx2">
                      <a:lumMod val="50000"/>
                    </a:schemeClr>
                  </a:solidFill>
                </a:rPr>
                <a:t>easy is it to understand what goods/services may be covered by a Group title</a:t>
              </a: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</a:p>
            <a:p>
              <a:pPr marL="342900" lvl="0" indent="-342900">
                <a:buFont typeface="+mj-lt"/>
                <a:buAutoNum type="arabicPeriod" startAt="4"/>
              </a:pPr>
              <a:endParaRPr lang="en-IE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 startAt="4"/>
              </a:pPr>
              <a:r>
                <a:rPr lang="en-GB" dirty="0">
                  <a:solidFill>
                    <a:schemeClr val="tx2">
                      <a:lumMod val="50000"/>
                    </a:schemeClr>
                  </a:solidFill>
                </a:rPr>
                <a:t>One office may accept a description such as a Group title – another office may not - what benefits would you get from a visual indicator such as </a:t>
              </a:r>
              <a:endParaRPr lang="en-IE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 startAt="4"/>
              </a:pPr>
              <a:endParaRPr lang="en-IE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 startAt="4"/>
              </a:pPr>
              <a:endParaRPr lang="en-IE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marL="342900" lvl="0" indent="-342900">
                <a:buFont typeface="+mj-lt"/>
                <a:buAutoNum type="arabicPeriod" startAt="4"/>
              </a:pP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How </a:t>
              </a:r>
              <a:r>
                <a:rPr lang="en-IE" dirty="0">
                  <a:solidFill>
                    <a:schemeClr val="tx2">
                      <a:lumMod val="50000"/>
                    </a:schemeClr>
                  </a:solidFill>
                </a:rPr>
                <a:t>useful would it be for you if other goods and services classification/ID </a:t>
              </a:r>
              <a:r>
                <a:rPr lang="en-IE" dirty="0" smtClean="0">
                  <a:solidFill>
                    <a:schemeClr val="tx2">
                      <a:lumMod val="50000"/>
                    </a:schemeClr>
                  </a:solidFill>
                </a:rPr>
                <a:t>databases were </a:t>
              </a:r>
              <a:r>
                <a:rPr lang="en-IE" dirty="0">
                  <a:solidFill>
                    <a:schemeClr val="tx2">
                      <a:lumMod val="50000"/>
                    </a:schemeClr>
                  </a:solidFill>
                </a:rPr>
                <a:t>to be </a:t>
              </a:r>
              <a:r>
                <a:rPr lang="en-IE" dirty="0" err="1">
                  <a:solidFill>
                    <a:schemeClr val="tx2">
                      <a:lumMod val="50000"/>
                    </a:schemeClr>
                  </a:solidFill>
                </a:rPr>
                <a:t>taxonomised</a:t>
              </a:r>
              <a:r>
                <a:rPr lang="en-IE" dirty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E" sz="1800" kern="1200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E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E" sz="18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8792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8" y="1050786"/>
            <a:ext cx="866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6" y="1413758"/>
            <a:ext cx="55530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2145782"/>
            <a:ext cx="15841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TM5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</a:rPr>
              <a:t>Mid-term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 meeting 2016</a:t>
            </a:r>
            <a:endParaRPr lang="en-I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9702" y="2155428"/>
            <a:ext cx="139414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TM5 </a:t>
            </a:r>
            <a:r>
              <a:rPr lang="es-ES" sz="1600" b="1" dirty="0" err="1" smtClean="0">
                <a:solidFill>
                  <a:schemeClr val="accent1">
                    <a:lumMod val="75000"/>
                  </a:schemeClr>
                </a:solidFill>
              </a:rPr>
              <a:t>Annual</a:t>
            </a:r>
            <a:r>
              <a:rPr lang="es-ES" sz="1600" b="1" dirty="0" smtClean="0">
                <a:solidFill>
                  <a:schemeClr val="accent1">
                    <a:lumMod val="75000"/>
                  </a:schemeClr>
                </a:solidFill>
              </a:rPr>
              <a:t> meeting 2016</a:t>
            </a:r>
            <a:endParaRPr lang="en-I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15726" y="2776478"/>
            <a:ext cx="8141267" cy="3381743"/>
            <a:chOff x="615726" y="2670063"/>
            <a:chExt cx="8141267" cy="3381743"/>
          </a:xfrm>
        </p:grpSpPr>
        <p:sp>
          <p:nvSpPr>
            <p:cNvPr id="9" name="Bent Arrow 8"/>
            <p:cNvSpPr/>
            <p:nvPr/>
          </p:nvSpPr>
          <p:spPr>
            <a:xfrm rot="10800000">
              <a:off x="2442492" y="2670063"/>
              <a:ext cx="1296693" cy="432048"/>
            </a:xfrm>
            <a:prstGeom prst="bentArrow">
              <a:avLst>
                <a:gd name="adj1" fmla="val 14989"/>
                <a:gd name="adj2" fmla="val 17168"/>
                <a:gd name="adj3" fmla="val 25000"/>
                <a:gd name="adj4" fmla="val 739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4808515" y="2191655"/>
              <a:ext cx="504056" cy="1567128"/>
            </a:xfrm>
            <a:prstGeom prst="rightBrace">
              <a:avLst>
                <a:gd name="adj1" fmla="val 29790"/>
                <a:gd name="adj2" fmla="val 49535"/>
              </a:avLst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97748" y="3223614"/>
              <a:ext cx="28930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Upon</a:t>
              </a:r>
              <a:r>
                <a:rPr lang="es-ES" sz="16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es-ES" sz="1600" dirty="0" err="1" smtClean="0">
                  <a:solidFill>
                    <a:schemeClr val="tx2">
                      <a:lumMod val="75000"/>
                    </a:schemeClr>
                  </a:solidFill>
                </a:rPr>
                <a:t>approval</a:t>
              </a:r>
              <a:r>
                <a:rPr lang="es-ES" sz="1600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endParaRPr lang="en-IE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3" name="Picture 5" descr="http://upload.wikimedia.org/wikipedia/commons/thumb/5/59/Feedbin-Icon-check.svg/2000px-Feedbin-Icon-check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5064" y="3227247"/>
              <a:ext cx="340231" cy="272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Bent Arrow 13"/>
            <p:cNvSpPr/>
            <p:nvPr/>
          </p:nvSpPr>
          <p:spPr>
            <a:xfrm flipV="1">
              <a:off x="6326696" y="2694399"/>
              <a:ext cx="827270" cy="407713"/>
            </a:xfrm>
            <a:prstGeom prst="bentArrow">
              <a:avLst>
                <a:gd name="adj1" fmla="val 14989"/>
                <a:gd name="adj2" fmla="val 17168"/>
                <a:gd name="adj3" fmla="val 25000"/>
                <a:gd name="adj4" fmla="val 7391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43848" y="2757974"/>
              <a:ext cx="1513145" cy="830997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EUIPO </a:t>
              </a:r>
              <a:r>
                <a:rPr lang="es-E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presents</a:t>
              </a:r>
              <a:r>
                <a:rPr lang="es-E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s-E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results</a:t>
              </a:r>
              <a:r>
                <a:rPr lang="es-E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of </a:t>
              </a:r>
              <a:r>
                <a:rPr lang="es-ES" sz="16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questionnaire</a:t>
              </a:r>
              <a:r>
                <a:rPr lang="es-ES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IE" sz="16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879649" y="3660768"/>
              <a:ext cx="2476834" cy="2391038"/>
              <a:chOff x="3879649" y="3535024"/>
              <a:chExt cx="2476834" cy="239103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112040" y="3535024"/>
                <a:ext cx="2035406" cy="795740"/>
                <a:chOff x="3111255" y="715311"/>
                <a:chExt cx="2847935" cy="815404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3111255" y="715311"/>
                  <a:ext cx="2847935" cy="81540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Rounded Rectangle 4"/>
                <p:cNvSpPr/>
                <p:nvPr/>
              </p:nvSpPr>
              <p:spPr>
                <a:xfrm>
                  <a:off x="3111255" y="845064"/>
                  <a:ext cx="2847935" cy="43492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25400" rIns="38100" bIns="254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400"/>
                    </a:spcAft>
                  </a:pPr>
                  <a:r>
                    <a:rPr lang="es-ES" b="1" kern="1200" dirty="0" smtClean="0"/>
                    <a:t>CALL FOR INTEREST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s-ES" b="1" dirty="0" err="1"/>
                    <a:t>f</a:t>
                  </a:r>
                  <a:r>
                    <a:rPr lang="es-ES" b="1" kern="1200" dirty="0" err="1" smtClean="0"/>
                    <a:t>or</a:t>
                  </a:r>
                  <a:r>
                    <a:rPr lang="es-ES" b="1" kern="1200" dirty="0" smtClean="0"/>
                    <a:t> </a:t>
                  </a:r>
                  <a:r>
                    <a:rPr lang="es-ES" b="1" kern="1200" dirty="0" err="1" smtClean="0"/>
                    <a:t>EUIPO’s</a:t>
                  </a:r>
                  <a:r>
                    <a:rPr lang="es-ES" b="1" kern="1200" dirty="0" smtClean="0"/>
                    <a:t> UA</a:t>
                  </a:r>
                  <a:endParaRPr lang="en-IE" b="1" kern="1200" dirty="0"/>
                </a:p>
              </p:txBody>
            </p:sp>
          </p:grpSp>
          <p:sp>
            <p:nvSpPr>
              <p:cNvPr id="17" name="Rounded Rectangle 4"/>
              <p:cNvSpPr/>
              <p:nvPr/>
            </p:nvSpPr>
            <p:spPr>
              <a:xfrm>
                <a:off x="5149656" y="4172480"/>
                <a:ext cx="1206827" cy="555806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s-ES" sz="14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roles</a:t>
                </a:r>
                <a:r>
                  <a:rPr lang="es-ES" sz="1400" b="1" kern="12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&amp; </a:t>
                </a:r>
                <a:r>
                  <a:rPr lang="es-ES" sz="1400" b="1" kern="12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responsibilities</a:t>
                </a:r>
                <a:endParaRPr lang="en-IE" sz="1400" b="1" kern="1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19421">
                <a:off x="3879649" y="4300858"/>
                <a:ext cx="1072076" cy="256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4044704" y="5208964"/>
                <a:ext cx="2196894" cy="717098"/>
                <a:chOff x="5816104" y="2481762"/>
                <a:chExt cx="2875893" cy="763534"/>
              </a:xfrm>
            </p:grpSpPr>
            <p:sp>
              <p:nvSpPr>
                <p:cNvPr id="24" name="Rounded Rectangle 23"/>
                <p:cNvSpPr/>
                <p:nvPr/>
              </p:nvSpPr>
              <p:spPr>
                <a:xfrm>
                  <a:off x="5816104" y="2481762"/>
                  <a:ext cx="2875893" cy="763534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Rounded Rectangle 4"/>
                <p:cNvSpPr/>
                <p:nvPr/>
              </p:nvSpPr>
              <p:spPr>
                <a:xfrm>
                  <a:off x="5857780" y="2501992"/>
                  <a:ext cx="2821072" cy="74330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8100" tIns="25400" rIns="38100" bIns="25400" numCol="1" spcCol="1270" anchor="ctr" anchorCtr="0">
                  <a:noAutofit/>
                </a:bodyPr>
                <a:lstStyle/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600"/>
                    </a:spcAft>
                  </a:pPr>
                  <a:r>
                    <a:rPr lang="es-ES" b="1" kern="1200" dirty="0" smtClean="0"/>
                    <a:t>CALL FOR INTEREST</a:t>
                  </a:r>
                </a:p>
                <a:p>
                  <a:pPr lvl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s-ES" b="1" kern="1200" dirty="0" err="1" smtClean="0"/>
                    <a:t>for</a:t>
                  </a:r>
                  <a:r>
                    <a:rPr lang="es-ES" b="1" kern="1200" dirty="0" smtClean="0"/>
                    <a:t> TM5 </a:t>
                  </a:r>
                  <a:r>
                    <a:rPr lang="es-ES" b="1" kern="1200" dirty="0" err="1" smtClean="0"/>
                    <a:t>partners</a:t>
                  </a:r>
                  <a:r>
                    <a:rPr lang="es-ES" b="1" kern="1200" dirty="0" smtClean="0"/>
                    <a:t>’ UA</a:t>
                  </a:r>
                  <a:endParaRPr lang="en-IE" b="1" kern="1200" dirty="0"/>
                </a:p>
              </p:txBody>
            </p:sp>
          </p:grpSp>
          <p:sp>
            <p:nvSpPr>
              <p:cNvPr id="20" name="Down Arrow 19"/>
              <p:cNvSpPr/>
              <p:nvPr/>
            </p:nvSpPr>
            <p:spPr>
              <a:xfrm>
                <a:off x="5060543" y="4874010"/>
                <a:ext cx="128267" cy="274802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15726" y="2705827"/>
              <a:ext cx="1647966" cy="747693"/>
              <a:chOff x="871263" y="2481026"/>
              <a:chExt cx="1777626" cy="77025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71263" y="2481026"/>
                <a:ext cx="1777626" cy="7702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Rounded Rectangle 4"/>
              <p:cNvSpPr/>
              <p:nvPr/>
            </p:nvSpPr>
            <p:spPr>
              <a:xfrm>
                <a:off x="893823" y="2503586"/>
                <a:ext cx="1732506" cy="7251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1200" dirty="0" smtClean="0"/>
                  <a:t>WHAT</a:t>
                </a:r>
              </a:p>
              <a:p>
                <a:pPr marL="0" marR="0" lvl="0" indent="0" algn="ctr" defTabSz="5778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kern="1200" dirty="0" smtClean="0"/>
                  <a:t>HOW</a:t>
                </a:r>
                <a:r>
                  <a:rPr lang="en-US" sz="1400" b="1" kern="1200" dirty="0" smtClean="0"/>
                  <a:t> </a:t>
                </a:r>
                <a:r>
                  <a:rPr lang="es-ES" sz="1400" b="1" kern="1200" dirty="0" smtClean="0"/>
                  <a:t>&amp; </a:t>
                </a:r>
                <a:r>
                  <a:rPr lang="en-US" b="1" kern="1200" dirty="0" smtClean="0"/>
                  <a:t>WHEN</a:t>
                </a:r>
                <a:endParaRPr lang="en-IE" b="1" kern="1200" dirty="0"/>
              </a:p>
            </p:txBody>
          </p:sp>
        </p:grp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264016945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251520" y="4581128"/>
            <a:ext cx="8640960" cy="2060848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IE" sz="1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Managers:</a:t>
            </a:r>
          </a:p>
          <a:p>
            <a:pPr marL="0" indent="0">
              <a:buNone/>
            </a:pPr>
            <a:endParaRPr lang="en-IE" sz="12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Sabina RUSCONI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Cooperation Service - ICLAD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Union Intellectual Property Office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+34 965 13 </a:t>
            </a:r>
            <a:r>
              <a:rPr lang="en-IE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9305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Sabina.RUSCONI@euipo.europa.eu</a:t>
            </a:r>
            <a:endParaRPr lang="en-IE" sz="1200" u="sng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www.euipo.europa.eu</a:t>
            </a:r>
            <a:endParaRPr lang="es-ES" sz="1200" spc="-7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Tomoyo</a:t>
            </a:r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NOGUCHI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Trademark Policy Section – International Cooperation Division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</a:t>
            </a:r>
            <a:r>
              <a:rPr lang="es-ES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Office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+</a:t>
            </a:r>
            <a:r>
              <a:rPr lang="en-IE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81 3 3503 4698</a:t>
            </a:r>
            <a:endParaRPr lang="en-IE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Noguchi-tomoyo@jpo.go.jp</a:t>
            </a:r>
            <a:r>
              <a:rPr lang="en-IE" sz="1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2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E" sz="1200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www.jpo.go.jp</a:t>
            </a:r>
            <a:endParaRPr lang="es-ES" sz="1200" spc="-7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/>
          </p:cNvSpPr>
          <p:nvPr/>
        </p:nvSpPr>
        <p:spPr bwMode="auto">
          <a:xfrm>
            <a:off x="467545" y="1052736"/>
            <a:ext cx="8280920" cy="360040"/>
          </a:xfrm>
          <a:prstGeom prst="rect">
            <a:avLst/>
          </a:prstGeom>
          <a:solidFill>
            <a:srgbClr val="183D8C"/>
          </a:solidFill>
          <a:ln>
            <a:noFill/>
          </a:ln>
          <a:extLst/>
        </p:spPr>
        <p:txBody>
          <a:bodyPr lIns="0" tIns="0" rIns="0" bIns="0" anchor="ctr"/>
          <a:lstStyle/>
          <a:p>
            <a:pPr marL="85725"/>
            <a:r>
              <a:rPr lang="en-IE" sz="2000" b="1" spc="-71" dirty="0" smtClean="0">
                <a:solidFill>
                  <a:srgbClr val="FFFCF6"/>
                </a:solidFill>
                <a:latin typeface="Arial"/>
                <a:ea typeface="Open Sans" panose="020B0606030504020204" pitchFamily="34" charset="0"/>
                <a:cs typeface="Arial"/>
              </a:rPr>
              <a:t>Next steps</a:t>
            </a:r>
            <a:endParaRPr lang="en-IE" sz="2000" b="1" dirty="0"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929" y="1700808"/>
            <a:ext cx="82655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At mid term meeting: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Approval of  “pilot” methodology as proposed by EUIPO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Approval of the questionnaire and ok for EUIPO to launch consultation with users (call for interest)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At Annual Meeting: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EUIPO presents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results of questionnaire and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partners evaluate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this first user involvement exercise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4" y="226945"/>
            <a:ext cx="1438970" cy="53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683568" y="404664"/>
            <a:ext cx="8072070" cy="44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r>
              <a:rPr lang="en-US" sz="1300" spc="-7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TM5 Mid-term </a:t>
            </a:r>
            <a:r>
              <a:rPr lang="en-US" sz="1300" spc="-7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Open Sans Light" panose="020B0306030504020204" pitchFamily="34" charset="0"/>
                <a:cs typeface="Arial"/>
                <a:sym typeface="Helvetica Neue UltraLight"/>
              </a:rPr>
              <a:t>meeting 2016</a:t>
            </a:r>
            <a:endParaRPr lang="en-US" sz="1300" spc="-7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Open Sans Light" panose="020B0306030504020204" pitchFamily="34" charset="0"/>
              <a:cs typeface="Arial"/>
              <a:sym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156382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IPO-PPT-4 3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EUIPO-PPT-4 3-EN</Template>
  <TotalTime>1321</TotalTime>
  <Words>595</Words>
  <Application>Microsoft Office PowerPoint</Application>
  <PresentationFormat>On-screen Show (4:3)</PresentationFormat>
  <Paragraphs>119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Open Sans</vt:lpstr>
      <vt:lpstr>Open Sans Light</vt:lpstr>
      <vt:lpstr>Calibri</vt:lpstr>
      <vt:lpstr>Helvetica Neue UltraLight</vt:lpstr>
      <vt:lpstr>Arial Narrow</vt:lpstr>
      <vt:lpstr>Open Sans Semibold</vt:lpstr>
      <vt:lpstr>EUIPO-PPT-4 3-EN</vt:lpstr>
      <vt:lpstr>User Association Involvement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OLIVA RODENAS Silvia</dc:creator>
  <cp:lastModifiedBy>PIRES CORREIA DUARTE Sara Maria</cp:lastModifiedBy>
  <cp:revision>98</cp:revision>
  <dcterms:created xsi:type="dcterms:W3CDTF">2016-05-02T09:25:39Z</dcterms:created>
  <dcterms:modified xsi:type="dcterms:W3CDTF">2016-07-07T10:33:11Z</dcterms:modified>
</cp:coreProperties>
</file>